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564e17e1 - ID 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fbaacd6f - ID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d512855d - ID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5faca93f - ID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24359b09 - ID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bec94907 - ID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681dc723 - ID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9de6d8b7 - ID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945c9f12 - FRM 287bc6fd - ID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