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  <p:sldId id="470" r:id="rId221"/>
    <p:sldId id="471" r:id="rId222"/>
    <p:sldId id="472" r:id="rId223"/>
    <p:sldId id="473" r:id="rId224"/>
    <p:sldId id="474" r:id="rId225"/>
    <p:sldId id="475" r:id="rId226"/>
    <p:sldId id="476" r:id="rId227"/>
    <p:sldId id="477" r:id="rId228"/>
    <p:sldId id="478" r:id="rId229"/>
    <p:sldId id="479" r:id="rId230"/>
    <p:sldId id="480" r:id="rId231"/>
    <p:sldId id="481" r:id="rId232"/>
    <p:sldId id="482" r:id="rId233"/>
    <p:sldId id="483" r:id="rId234"/>
    <p:sldId id="484" r:id="rId235"/>
    <p:sldId id="485" r:id="rId236"/>
    <p:sldId id="486" r:id="rId237"/>
    <p:sldId id="487" r:id="rId238"/>
    <p:sldId id="488" r:id="rId239"/>
    <p:sldId id="489" r:id="rId240"/>
    <p:sldId id="490" r:id="rId241"/>
    <p:sldId id="491" r:id="rId242"/>
    <p:sldId id="492" r:id="rId243"/>
    <p:sldId id="493" r:id="rId244"/>
    <p:sldId id="494" r:id="rId245"/>
    <p:sldId id="495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503" r:id="rId254"/>
    <p:sldId id="504" r:id="rId255"/>
    <p:sldId id="505" r:id="rId256"/>
    <p:sldId id="506" r:id="rId257"/>
    <p:sldId id="507" r:id="rId258"/>
    <p:sldId id="508" r:id="rId259"/>
    <p:sldId id="509" r:id="rId260"/>
    <p:sldId id="510" r:id="rId261"/>
    <p:sldId id="511" r:id="rId262"/>
    <p:sldId id="512" r:id="rId263"/>
    <p:sldId id="513" r:id="rId264"/>
    <p:sldId id="514" r:id="rId265"/>
    <p:sldId id="515" r:id="rId266"/>
    <p:sldId id="516" r:id="rId267"/>
    <p:sldId id="517" r:id="rId268"/>
    <p:sldId id="518" r:id="rId269"/>
    <p:sldId id="519" r:id="rId270"/>
    <p:sldId id="520" r:id="rId271"/>
    <p:sldId id="521" r:id="rId272"/>
    <p:sldId id="522" r:id="rId273"/>
    <p:sldId id="523" r:id="rId274"/>
    <p:sldId id="524" r:id="rId275"/>
    <p:sldId id="525" r:id="rId276"/>
    <p:sldId id="526" r:id="rId277"/>
    <p:sldId id="527" r:id="rId278"/>
    <p:sldId id="528" r:id="rId279"/>
    <p:sldId id="529" r:id="rId280"/>
    <p:sldId id="530" r:id="rId281"/>
    <p:sldId id="531" r:id="rId282"/>
    <p:sldId id="532" r:id="rId283"/>
    <p:sldId id="533" r:id="rId284"/>
    <p:sldId id="534" r:id="rId285"/>
    <p:sldId id="535" r:id="rId286"/>
    <p:sldId id="536" r:id="rId287"/>
    <p:sldId id="537" r:id="rId288"/>
    <p:sldId id="538" r:id="rId289"/>
    <p:sldId id="539" r:id="rId290"/>
    <p:sldId id="540" r:id="rId291"/>
    <p:sldId id="541" r:id="rId292"/>
    <p:sldId id="542" r:id="rId293"/>
    <p:sldId id="543" r:id="rId294"/>
    <p:sldId id="544" r:id="rId295"/>
    <p:sldId id="545" r:id="rId296"/>
    <p:sldId id="546" r:id="rId297"/>
    <p:sldId id="547" r:id="rId298"/>
    <p:sldId id="548" r:id="rId299"/>
    <p:sldId id="549" r:id="rId300"/>
    <p:sldId id="550" r:id="rId301"/>
    <p:sldId id="551" r:id="rId302"/>
    <p:sldId id="552" r:id="rId303"/>
    <p:sldId id="553" r:id="rId304"/>
    <p:sldId id="554" r:id="rId305"/>
    <p:sldId id="555" r:id="rId306"/>
    <p:sldId id="556" r:id="rId307"/>
    <p:sldId id="557" r:id="rId308"/>
    <p:sldId id="558" r:id="rId309"/>
    <p:sldId id="559" r:id="rId310"/>
    <p:sldId id="560" r:id="rId311"/>
    <p:sldId id="561" r:id="rId312"/>
    <p:sldId id="562" r:id="rId313"/>
    <p:sldId id="563" r:id="rId314"/>
    <p:sldId id="564" r:id="rId315"/>
    <p:sldId id="565" r:id="rId316"/>
    <p:sldId id="566" r:id="rId317"/>
    <p:sldId id="567" r:id="rId318"/>
    <p:sldId id="568" r:id="rId319"/>
    <p:sldId id="569" r:id="rId320"/>
    <p:sldId id="570" r:id="rId321"/>
    <p:sldId id="571" r:id="rId322"/>
    <p:sldId id="572" r:id="rId323"/>
    <p:sldId id="573" r:id="rId324"/>
    <p:sldId id="574" r:id="rId325"/>
    <p:sldId id="575" r:id="rId326"/>
    <p:sldId id="576" r:id="rId327"/>
    <p:sldId id="577" r:id="rId328"/>
    <p:sldId id="578" r:id="rId329"/>
    <p:sldId id="579" r:id="rId330"/>
    <p:sldId id="580" r:id="rId331"/>
    <p:sldId id="581" r:id="rId332"/>
    <p:sldId id="582" r:id="rId333"/>
    <p:sldId id="583" r:id="rId334"/>
    <p:sldId id="584" r:id="rId335"/>
    <p:sldId id="585" r:id="rId336"/>
    <p:sldId id="586" r:id="rId337"/>
    <p:sldId id="587" r:id="rId338"/>
    <p:sldId id="588" r:id="rId339"/>
    <p:sldId id="589" r:id="rId340"/>
    <p:sldId id="590" r:id="rId341"/>
    <p:sldId id="591" r:id="rId342"/>
    <p:sldId id="592" r:id="rId343"/>
    <p:sldId id="593" r:id="rId344"/>
    <p:sldId id="594" r:id="rId345"/>
    <p:sldId id="595" r:id="rId346"/>
    <p:sldId id="596" r:id="rId347"/>
    <p:sldId id="597" r:id="rId348"/>
    <p:sldId id="598" r:id="rId349"/>
    <p:sldId id="599" r:id="rId350"/>
    <p:sldId id="600" r:id="rId351"/>
    <p:sldId id="601" r:id="rId352"/>
    <p:sldId id="602" r:id="rId353"/>
    <p:sldId id="603" r:id="rId354"/>
    <p:sldId id="604" r:id="rId355"/>
    <p:sldId id="605" r:id="rId356"/>
    <p:sldId id="606" r:id="rId357"/>
    <p:sldId id="607" r:id="rId358"/>
    <p:sldId id="608" r:id="rId359"/>
    <p:sldId id="609" r:id="rId360"/>
    <p:sldId id="610" r:id="rId361"/>
    <p:sldId id="611" r:id="rId362"/>
    <p:sldId id="612" r:id="rId363"/>
    <p:sldId id="613" r:id="rId364"/>
    <p:sldId id="614" r:id="rId365"/>
    <p:sldId id="615" r:id="rId366"/>
    <p:sldId id="616" r:id="rId367"/>
    <p:sldId id="617" r:id="rId368"/>
    <p:sldId id="618" r:id="rId369"/>
    <p:sldId id="619" r:id="rId370"/>
    <p:sldId id="620" r:id="rId371"/>
    <p:sldId id="621" r:id="rId372"/>
    <p:sldId id="622" r:id="rId373"/>
    <p:sldId id="623" r:id="rId374"/>
    <p:sldId id="624" r:id="rId375"/>
    <p:sldId id="625" r:id="rId376"/>
    <p:sldId id="626" r:id="rId377"/>
    <p:sldId id="627" r:id="rId378"/>
    <p:sldId id="628" r:id="rId379"/>
    <p:sldId id="629" r:id="rId380"/>
    <p:sldId id="630" r:id="rId381"/>
    <p:sldId id="631" r:id="rId382"/>
    <p:sldId id="632" r:id="rId383"/>
    <p:sldId id="633" r:id="rId384"/>
    <p:sldId id="634" r:id="rId385"/>
    <p:sldId id="635" r:id="rId386"/>
    <p:sldId id="636" r:id="rId387"/>
    <p:sldId id="637" r:id="rId388"/>
    <p:sldId id="638" r:id="rId389"/>
    <p:sldId id="639" r:id="rId390"/>
    <p:sldId id="640" r:id="rId391"/>
    <p:sldId id="641" r:id="rId392"/>
    <p:sldId id="642" r:id="rId393"/>
    <p:sldId id="643" r:id="rId394"/>
    <p:sldId id="644" r:id="rId395"/>
    <p:sldId id="645" r:id="rId396"/>
    <p:sldId id="646" r:id="rId397"/>
    <p:sldId id="647" r:id="rId398"/>
    <p:sldId id="648" r:id="rId399"/>
    <p:sldId id="649" r:id="rId400"/>
    <p:sldId id="650" r:id="rId401"/>
    <p:sldId id="651" r:id="rId402"/>
    <p:sldId id="652" r:id="rId403"/>
    <p:sldId id="653" r:id="rId404"/>
    <p:sldId id="654" r:id="rId405"/>
    <p:sldId id="655" r:id="rId406"/>
    <p:sldId id="656" r:id="rId407"/>
    <p:sldId id="657" r:id="rId408"/>
    <p:sldId id="658" r:id="rId409"/>
    <p:sldId id="659" r:id="rId410"/>
    <p:sldId id="660" r:id="rId411"/>
    <p:sldId id="661" r:id="rId412"/>
    <p:sldId id="662" r:id="rId413"/>
    <p:sldId id="663" r:id="rId414"/>
    <p:sldId id="664" r:id="rId415"/>
    <p:sldId id="665" r:id="rId416"/>
    <p:sldId id="666" r:id="rId417"/>
    <p:sldId id="667" r:id="rId418"/>
    <p:sldId id="668" r:id="rId419"/>
    <p:sldId id="669" r:id="rId420"/>
    <p:sldId id="670" r:id="rId421"/>
    <p:sldId id="671" r:id="rId422"/>
    <p:sldId id="672" r:id="rId423"/>
    <p:sldId id="673" r:id="rId424"/>
    <p:sldId id="674" r:id="rId425"/>
    <p:sldId id="675" r:id="rId426"/>
    <p:sldId id="676" r:id="rId427"/>
    <p:sldId id="677" r:id="rId428"/>
    <p:sldId id="678" r:id="rId429"/>
    <p:sldId id="679" r:id="rId430"/>
    <p:sldId id="680" r:id="rId431"/>
    <p:sldId id="681" r:id="rId432"/>
    <p:sldId id="682" r:id="rId433"/>
    <p:sldId id="683" r:id="rId434"/>
    <p:sldId id="684" r:id="rId435"/>
    <p:sldId id="685" r:id="rId436"/>
    <p:sldId id="686" r:id="rId437"/>
    <p:sldId id="687" r:id="rId438"/>
    <p:sldId id="688" r:id="rId439"/>
    <p:sldId id="689" r:id="rId440"/>
    <p:sldId id="690" r:id="rId441"/>
    <p:sldId id="691" r:id="rId442"/>
    <p:sldId id="692" r:id="rId443"/>
    <p:sldId id="693" r:id="rId444"/>
    <p:sldId id="694" r:id="rId445"/>
    <p:sldId id="695" r:id="rId446"/>
    <p:sldId id="696" r:id="rId447"/>
    <p:sldId id="697" r:id="rId448"/>
    <p:sldId id="698" r:id="rId449"/>
    <p:sldId id="699" r:id="rId450"/>
    <p:sldId id="700" r:id="rId451"/>
    <p:sldId id="701" r:id="rId452"/>
    <p:sldId id="702" r:id="rId453"/>
    <p:sldId id="703" r:id="rId454"/>
    <p:sldId id="704" r:id="rId455"/>
    <p:sldId id="705" r:id="rId456"/>
    <p:sldId id="706" r:id="rId457"/>
    <p:sldId id="707" r:id="rId458"/>
    <p:sldId id="708" r:id="rId459"/>
    <p:sldId id="709" r:id="rId460"/>
    <p:sldId id="710" r:id="rId461"/>
    <p:sldId id="711" r:id="rId462"/>
    <p:sldId id="712" r:id="rId463"/>
    <p:sldId id="713" r:id="rId464"/>
    <p:sldId id="714" r:id="rId465"/>
    <p:sldId id="715" r:id="rId466"/>
    <p:sldId id="716" r:id="rId467"/>
    <p:sldId id="717" r:id="rId468"/>
    <p:sldId id="718" r:id="rId469"/>
    <p:sldId id="719" r:id="rId470"/>
    <p:sldId id="720" r:id="rId471"/>
    <p:sldId id="721" r:id="rId472"/>
    <p:sldId id="722" r:id="rId473"/>
    <p:sldId id="723" r:id="rId474"/>
    <p:sldId id="724" r:id="rId475"/>
    <p:sldId id="725" r:id="rId476"/>
    <p:sldId id="726" r:id="rId477"/>
    <p:sldId id="727" r:id="rId478"/>
    <p:sldId id="728" r:id="rId479"/>
    <p:sldId id="729" r:id="rId480"/>
    <p:sldId id="730" r:id="rId481"/>
    <p:sldId id="731" r:id="rId482"/>
    <p:sldId id="732" r:id="rId483"/>
    <p:sldId id="733" r:id="rId484"/>
    <p:sldId id="734" r:id="rId485"/>
    <p:sldId id="735" r:id="rId486"/>
    <p:sldId id="736" r:id="rId487"/>
    <p:sldId id="737" r:id="rId488"/>
    <p:sldId id="738" r:id="rId489"/>
    <p:sldId id="739" r:id="rId490"/>
    <p:sldId id="740" r:id="rId491"/>
    <p:sldId id="741" r:id="rId492"/>
    <p:sldId id="742" r:id="rId493"/>
    <p:sldId id="743" r:id="rId494"/>
    <p:sldId id="744" r:id="rId495"/>
    <p:sldId id="745" r:id="rId496"/>
    <p:sldId id="746" r:id="rId497"/>
    <p:sldId id="747" r:id="rId498"/>
    <p:sldId id="748" r:id="rId499"/>
    <p:sldId id="749" r:id="rId500"/>
    <p:sldId id="750" r:id="rId501"/>
    <p:sldId id="751" r:id="rId502"/>
    <p:sldId id="752" r:id="rId503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Relationship Id="rId221" Type="http://schemas.openxmlformats.org/officeDocument/2006/relationships/slide" Target="slides/slide215.xml"/><Relationship Id="rId222" Type="http://schemas.openxmlformats.org/officeDocument/2006/relationships/slide" Target="slides/slide216.xml"/><Relationship Id="rId223" Type="http://schemas.openxmlformats.org/officeDocument/2006/relationships/slide" Target="slides/slide217.xml"/><Relationship Id="rId224" Type="http://schemas.openxmlformats.org/officeDocument/2006/relationships/slide" Target="slides/slide218.xml"/><Relationship Id="rId225" Type="http://schemas.openxmlformats.org/officeDocument/2006/relationships/slide" Target="slides/slide219.xml"/><Relationship Id="rId226" Type="http://schemas.openxmlformats.org/officeDocument/2006/relationships/slide" Target="slides/slide220.xml"/><Relationship Id="rId227" Type="http://schemas.openxmlformats.org/officeDocument/2006/relationships/slide" Target="slides/slide221.xml"/><Relationship Id="rId228" Type="http://schemas.openxmlformats.org/officeDocument/2006/relationships/slide" Target="slides/slide222.xml"/><Relationship Id="rId229" Type="http://schemas.openxmlformats.org/officeDocument/2006/relationships/slide" Target="slides/slide223.xml"/><Relationship Id="rId230" Type="http://schemas.openxmlformats.org/officeDocument/2006/relationships/slide" Target="slides/slide224.xml"/><Relationship Id="rId231" Type="http://schemas.openxmlformats.org/officeDocument/2006/relationships/slide" Target="slides/slide225.xml"/><Relationship Id="rId232" Type="http://schemas.openxmlformats.org/officeDocument/2006/relationships/slide" Target="slides/slide226.xml"/><Relationship Id="rId233" Type="http://schemas.openxmlformats.org/officeDocument/2006/relationships/slide" Target="slides/slide227.xml"/><Relationship Id="rId234" Type="http://schemas.openxmlformats.org/officeDocument/2006/relationships/slide" Target="slides/slide228.xml"/><Relationship Id="rId235" Type="http://schemas.openxmlformats.org/officeDocument/2006/relationships/slide" Target="slides/slide229.xml"/><Relationship Id="rId236" Type="http://schemas.openxmlformats.org/officeDocument/2006/relationships/slide" Target="slides/slide230.xml"/><Relationship Id="rId237" Type="http://schemas.openxmlformats.org/officeDocument/2006/relationships/slide" Target="slides/slide231.xml"/><Relationship Id="rId238" Type="http://schemas.openxmlformats.org/officeDocument/2006/relationships/slide" Target="slides/slide232.xml"/><Relationship Id="rId239" Type="http://schemas.openxmlformats.org/officeDocument/2006/relationships/slide" Target="slides/slide233.xml"/><Relationship Id="rId240" Type="http://schemas.openxmlformats.org/officeDocument/2006/relationships/slide" Target="slides/slide234.xml"/><Relationship Id="rId241" Type="http://schemas.openxmlformats.org/officeDocument/2006/relationships/slide" Target="slides/slide235.xml"/><Relationship Id="rId242" Type="http://schemas.openxmlformats.org/officeDocument/2006/relationships/slide" Target="slides/slide236.xml"/><Relationship Id="rId243" Type="http://schemas.openxmlformats.org/officeDocument/2006/relationships/slide" Target="slides/slide237.xml"/><Relationship Id="rId244" Type="http://schemas.openxmlformats.org/officeDocument/2006/relationships/slide" Target="slides/slide238.xml"/><Relationship Id="rId245" Type="http://schemas.openxmlformats.org/officeDocument/2006/relationships/slide" Target="slides/slide239.xml"/><Relationship Id="rId246" Type="http://schemas.openxmlformats.org/officeDocument/2006/relationships/slide" Target="slides/slide240.xml"/><Relationship Id="rId247" Type="http://schemas.openxmlformats.org/officeDocument/2006/relationships/slide" Target="slides/slide241.xml"/><Relationship Id="rId248" Type="http://schemas.openxmlformats.org/officeDocument/2006/relationships/slide" Target="slides/slide242.xml"/><Relationship Id="rId249" Type="http://schemas.openxmlformats.org/officeDocument/2006/relationships/slide" Target="slides/slide243.xml"/><Relationship Id="rId250" Type="http://schemas.openxmlformats.org/officeDocument/2006/relationships/slide" Target="slides/slide244.xml"/><Relationship Id="rId251" Type="http://schemas.openxmlformats.org/officeDocument/2006/relationships/slide" Target="slides/slide245.xml"/><Relationship Id="rId252" Type="http://schemas.openxmlformats.org/officeDocument/2006/relationships/slide" Target="slides/slide246.xml"/><Relationship Id="rId253" Type="http://schemas.openxmlformats.org/officeDocument/2006/relationships/slide" Target="slides/slide247.xml"/><Relationship Id="rId254" Type="http://schemas.openxmlformats.org/officeDocument/2006/relationships/slide" Target="slides/slide248.xml"/><Relationship Id="rId255" Type="http://schemas.openxmlformats.org/officeDocument/2006/relationships/slide" Target="slides/slide249.xml"/><Relationship Id="rId256" Type="http://schemas.openxmlformats.org/officeDocument/2006/relationships/slide" Target="slides/slide250.xml"/><Relationship Id="rId257" Type="http://schemas.openxmlformats.org/officeDocument/2006/relationships/slide" Target="slides/slide251.xml"/><Relationship Id="rId258" Type="http://schemas.openxmlformats.org/officeDocument/2006/relationships/slide" Target="slides/slide252.xml"/><Relationship Id="rId259" Type="http://schemas.openxmlformats.org/officeDocument/2006/relationships/slide" Target="slides/slide253.xml"/><Relationship Id="rId260" Type="http://schemas.openxmlformats.org/officeDocument/2006/relationships/slide" Target="slides/slide254.xml"/><Relationship Id="rId261" Type="http://schemas.openxmlformats.org/officeDocument/2006/relationships/slide" Target="slides/slide255.xml"/><Relationship Id="rId262" Type="http://schemas.openxmlformats.org/officeDocument/2006/relationships/slide" Target="slides/slide256.xml"/><Relationship Id="rId263" Type="http://schemas.openxmlformats.org/officeDocument/2006/relationships/slide" Target="slides/slide257.xml"/><Relationship Id="rId264" Type="http://schemas.openxmlformats.org/officeDocument/2006/relationships/slide" Target="slides/slide258.xml"/><Relationship Id="rId265" Type="http://schemas.openxmlformats.org/officeDocument/2006/relationships/slide" Target="slides/slide259.xml"/><Relationship Id="rId266" Type="http://schemas.openxmlformats.org/officeDocument/2006/relationships/slide" Target="slides/slide260.xml"/><Relationship Id="rId267" Type="http://schemas.openxmlformats.org/officeDocument/2006/relationships/slide" Target="slides/slide261.xml"/><Relationship Id="rId268" Type="http://schemas.openxmlformats.org/officeDocument/2006/relationships/slide" Target="slides/slide262.xml"/><Relationship Id="rId269" Type="http://schemas.openxmlformats.org/officeDocument/2006/relationships/slide" Target="slides/slide263.xml"/><Relationship Id="rId270" Type="http://schemas.openxmlformats.org/officeDocument/2006/relationships/slide" Target="slides/slide264.xml"/><Relationship Id="rId271" Type="http://schemas.openxmlformats.org/officeDocument/2006/relationships/slide" Target="slides/slide265.xml"/><Relationship Id="rId272" Type="http://schemas.openxmlformats.org/officeDocument/2006/relationships/slide" Target="slides/slide266.xml"/><Relationship Id="rId273" Type="http://schemas.openxmlformats.org/officeDocument/2006/relationships/slide" Target="slides/slide267.xml"/><Relationship Id="rId274" Type="http://schemas.openxmlformats.org/officeDocument/2006/relationships/slide" Target="slides/slide268.xml"/><Relationship Id="rId275" Type="http://schemas.openxmlformats.org/officeDocument/2006/relationships/slide" Target="slides/slide269.xml"/><Relationship Id="rId276" Type="http://schemas.openxmlformats.org/officeDocument/2006/relationships/slide" Target="slides/slide270.xml"/><Relationship Id="rId277" Type="http://schemas.openxmlformats.org/officeDocument/2006/relationships/slide" Target="slides/slide271.xml"/><Relationship Id="rId278" Type="http://schemas.openxmlformats.org/officeDocument/2006/relationships/slide" Target="slides/slide272.xml"/><Relationship Id="rId279" Type="http://schemas.openxmlformats.org/officeDocument/2006/relationships/slide" Target="slides/slide273.xml"/><Relationship Id="rId280" Type="http://schemas.openxmlformats.org/officeDocument/2006/relationships/slide" Target="slides/slide274.xml"/><Relationship Id="rId281" Type="http://schemas.openxmlformats.org/officeDocument/2006/relationships/slide" Target="slides/slide275.xml"/><Relationship Id="rId282" Type="http://schemas.openxmlformats.org/officeDocument/2006/relationships/slide" Target="slides/slide276.xml"/><Relationship Id="rId283" Type="http://schemas.openxmlformats.org/officeDocument/2006/relationships/slide" Target="slides/slide277.xml"/><Relationship Id="rId284" Type="http://schemas.openxmlformats.org/officeDocument/2006/relationships/slide" Target="slides/slide278.xml"/><Relationship Id="rId285" Type="http://schemas.openxmlformats.org/officeDocument/2006/relationships/slide" Target="slides/slide279.xml"/><Relationship Id="rId286" Type="http://schemas.openxmlformats.org/officeDocument/2006/relationships/slide" Target="slides/slide280.xml"/><Relationship Id="rId287" Type="http://schemas.openxmlformats.org/officeDocument/2006/relationships/slide" Target="slides/slide281.xml"/><Relationship Id="rId288" Type="http://schemas.openxmlformats.org/officeDocument/2006/relationships/slide" Target="slides/slide282.xml"/><Relationship Id="rId289" Type="http://schemas.openxmlformats.org/officeDocument/2006/relationships/slide" Target="slides/slide283.xml"/><Relationship Id="rId290" Type="http://schemas.openxmlformats.org/officeDocument/2006/relationships/slide" Target="slides/slide284.xml"/><Relationship Id="rId291" Type="http://schemas.openxmlformats.org/officeDocument/2006/relationships/slide" Target="slides/slide285.xml"/><Relationship Id="rId292" Type="http://schemas.openxmlformats.org/officeDocument/2006/relationships/slide" Target="slides/slide286.xml"/><Relationship Id="rId293" Type="http://schemas.openxmlformats.org/officeDocument/2006/relationships/slide" Target="slides/slide287.xml"/><Relationship Id="rId294" Type="http://schemas.openxmlformats.org/officeDocument/2006/relationships/slide" Target="slides/slide288.xml"/><Relationship Id="rId295" Type="http://schemas.openxmlformats.org/officeDocument/2006/relationships/slide" Target="slides/slide289.xml"/><Relationship Id="rId296" Type="http://schemas.openxmlformats.org/officeDocument/2006/relationships/slide" Target="slides/slide290.xml"/><Relationship Id="rId297" Type="http://schemas.openxmlformats.org/officeDocument/2006/relationships/slide" Target="slides/slide291.xml"/><Relationship Id="rId298" Type="http://schemas.openxmlformats.org/officeDocument/2006/relationships/slide" Target="slides/slide292.xml"/><Relationship Id="rId299" Type="http://schemas.openxmlformats.org/officeDocument/2006/relationships/slide" Target="slides/slide293.xml"/><Relationship Id="rId300" Type="http://schemas.openxmlformats.org/officeDocument/2006/relationships/slide" Target="slides/slide294.xml"/><Relationship Id="rId301" Type="http://schemas.openxmlformats.org/officeDocument/2006/relationships/slide" Target="slides/slide295.xml"/><Relationship Id="rId302" Type="http://schemas.openxmlformats.org/officeDocument/2006/relationships/slide" Target="slides/slide296.xml"/><Relationship Id="rId303" Type="http://schemas.openxmlformats.org/officeDocument/2006/relationships/slide" Target="slides/slide297.xml"/><Relationship Id="rId304" Type="http://schemas.openxmlformats.org/officeDocument/2006/relationships/slide" Target="slides/slide298.xml"/><Relationship Id="rId305" Type="http://schemas.openxmlformats.org/officeDocument/2006/relationships/slide" Target="slides/slide299.xml"/><Relationship Id="rId306" Type="http://schemas.openxmlformats.org/officeDocument/2006/relationships/slide" Target="slides/slide300.xml"/><Relationship Id="rId307" Type="http://schemas.openxmlformats.org/officeDocument/2006/relationships/slide" Target="slides/slide301.xml"/><Relationship Id="rId308" Type="http://schemas.openxmlformats.org/officeDocument/2006/relationships/slide" Target="slides/slide302.xml"/><Relationship Id="rId309" Type="http://schemas.openxmlformats.org/officeDocument/2006/relationships/slide" Target="slides/slide303.xml"/><Relationship Id="rId310" Type="http://schemas.openxmlformats.org/officeDocument/2006/relationships/slide" Target="slides/slide304.xml"/><Relationship Id="rId311" Type="http://schemas.openxmlformats.org/officeDocument/2006/relationships/slide" Target="slides/slide305.xml"/><Relationship Id="rId312" Type="http://schemas.openxmlformats.org/officeDocument/2006/relationships/slide" Target="slides/slide306.xml"/><Relationship Id="rId313" Type="http://schemas.openxmlformats.org/officeDocument/2006/relationships/slide" Target="slides/slide307.xml"/><Relationship Id="rId314" Type="http://schemas.openxmlformats.org/officeDocument/2006/relationships/slide" Target="slides/slide308.xml"/><Relationship Id="rId315" Type="http://schemas.openxmlformats.org/officeDocument/2006/relationships/slide" Target="slides/slide309.xml"/><Relationship Id="rId316" Type="http://schemas.openxmlformats.org/officeDocument/2006/relationships/slide" Target="slides/slide310.xml"/><Relationship Id="rId317" Type="http://schemas.openxmlformats.org/officeDocument/2006/relationships/slide" Target="slides/slide311.xml"/><Relationship Id="rId318" Type="http://schemas.openxmlformats.org/officeDocument/2006/relationships/slide" Target="slides/slide312.xml"/><Relationship Id="rId319" Type="http://schemas.openxmlformats.org/officeDocument/2006/relationships/slide" Target="slides/slide313.xml"/><Relationship Id="rId320" Type="http://schemas.openxmlformats.org/officeDocument/2006/relationships/slide" Target="slides/slide314.xml"/><Relationship Id="rId321" Type="http://schemas.openxmlformats.org/officeDocument/2006/relationships/slide" Target="slides/slide315.xml"/><Relationship Id="rId322" Type="http://schemas.openxmlformats.org/officeDocument/2006/relationships/slide" Target="slides/slide316.xml"/><Relationship Id="rId323" Type="http://schemas.openxmlformats.org/officeDocument/2006/relationships/slide" Target="slides/slide317.xml"/><Relationship Id="rId324" Type="http://schemas.openxmlformats.org/officeDocument/2006/relationships/slide" Target="slides/slide318.xml"/><Relationship Id="rId325" Type="http://schemas.openxmlformats.org/officeDocument/2006/relationships/slide" Target="slides/slide319.xml"/><Relationship Id="rId326" Type="http://schemas.openxmlformats.org/officeDocument/2006/relationships/slide" Target="slides/slide320.xml"/><Relationship Id="rId327" Type="http://schemas.openxmlformats.org/officeDocument/2006/relationships/slide" Target="slides/slide321.xml"/><Relationship Id="rId328" Type="http://schemas.openxmlformats.org/officeDocument/2006/relationships/slide" Target="slides/slide322.xml"/><Relationship Id="rId329" Type="http://schemas.openxmlformats.org/officeDocument/2006/relationships/slide" Target="slides/slide323.xml"/><Relationship Id="rId330" Type="http://schemas.openxmlformats.org/officeDocument/2006/relationships/slide" Target="slides/slide324.xml"/><Relationship Id="rId331" Type="http://schemas.openxmlformats.org/officeDocument/2006/relationships/slide" Target="slides/slide325.xml"/><Relationship Id="rId332" Type="http://schemas.openxmlformats.org/officeDocument/2006/relationships/slide" Target="slides/slide326.xml"/><Relationship Id="rId333" Type="http://schemas.openxmlformats.org/officeDocument/2006/relationships/slide" Target="slides/slide327.xml"/><Relationship Id="rId334" Type="http://schemas.openxmlformats.org/officeDocument/2006/relationships/slide" Target="slides/slide328.xml"/><Relationship Id="rId335" Type="http://schemas.openxmlformats.org/officeDocument/2006/relationships/slide" Target="slides/slide329.xml"/><Relationship Id="rId336" Type="http://schemas.openxmlformats.org/officeDocument/2006/relationships/slide" Target="slides/slide330.xml"/><Relationship Id="rId337" Type="http://schemas.openxmlformats.org/officeDocument/2006/relationships/slide" Target="slides/slide331.xml"/><Relationship Id="rId338" Type="http://schemas.openxmlformats.org/officeDocument/2006/relationships/slide" Target="slides/slide332.xml"/><Relationship Id="rId339" Type="http://schemas.openxmlformats.org/officeDocument/2006/relationships/slide" Target="slides/slide333.xml"/><Relationship Id="rId340" Type="http://schemas.openxmlformats.org/officeDocument/2006/relationships/slide" Target="slides/slide334.xml"/><Relationship Id="rId341" Type="http://schemas.openxmlformats.org/officeDocument/2006/relationships/slide" Target="slides/slide335.xml"/><Relationship Id="rId342" Type="http://schemas.openxmlformats.org/officeDocument/2006/relationships/slide" Target="slides/slide336.xml"/><Relationship Id="rId343" Type="http://schemas.openxmlformats.org/officeDocument/2006/relationships/slide" Target="slides/slide337.xml"/><Relationship Id="rId344" Type="http://schemas.openxmlformats.org/officeDocument/2006/relationships/slide" Target="slides/slide338.xml"/><Relationship Id="rId345" Type="http://schemas.openxmlformats.org/officeDocument/2006/relationships/slide" Target="slides/slide339.xml"/><Relationship Id="rId346" Type="http://schemas.openxmlformats.org/officeDocument/2006/relationships/slide" Target="slides/slide340.xml"/><Relationship Id="rId347" Type="http://schemas.openxmlformats.org/officeDocument/2006/relationships/slide" Target="slides/slide341.xml"/><Relationship Id="rId348" Type="http://schemas.openxmlformats.org/officeDocument/2006/relationships/slide" Target="slides/slide342.xml"/><Relationship Id="rId349" Type="http://schemas.openxmlformats.org/officeDocument/2006/relationships/slide" Target="slides/slide343.xml"/><Relationship Id="rId350" Type="http://schemas.openxmlformats.org/officeDocument/2006/relationships/slide" Target="slides/slide344.xml"/><Relationship Id="rId351" Type="http://schemas.openxmlformats.org/officeDocument/2006/relationships/slide" Target="slides/slide345.xml"/><Relationship Id="rId352" Type="http://schemas.openxmlformats.org/officeDocument/2006/relationships/slide" Target="slides/slide346.xml"/><Relationship Id="rId353" Type="http://schemas.openxmlformats.org/officeDocument/2006/relationships/slide" Target="slides/slide347.xml"/><Relationship Id="rId354" Type="http://schemas.openxmlformats.org/officeDocument/2006/relationships/slide" Target="slides/slide348.xml"/><Relationship Id="rId355" Type="http://schemas.openxmlformats.org/officeDocument/2006/relationships/slide" Target="slides/slide349.xml"/><Relationship Id="rId356" Type="http://schemas.openxmlformats.org/officeDocument/2006/relationships/slide" Target="slides/slide350.xml"/><Relationship Id="rId357" Type="http://schemas.openxmlformats.org/officeDocument/2006/relationships/slide" Target="slides/slide351.xml"/><Relationship Id="rId358" Type="http://schemas.openxmlformats.org/officeDocument/2006/relationships/slide" Target="slides/slide352.xml"/><Relationship Id="rId359" Type="http://schemas.openxmlformats.org/officeDocument/2006/relationships/slide" Target="slides/slide353.xml"/><Relationship Id="rId360" Type="http://schemas.openxmlformats.org/officeDocument/2006/relationships/slide" Target="slides/slide354.xml"/><Relationship Id="rId361" Type="http://schemas.openxmlformats.org/officeDocument/2006/relationships/slide" Target="slides/slide355.xml"/><Relationship Id="rId362" Type="http://schemas.openxmlformats.org/officeDocument/2006/relationships/slide" Target="slides/slide356.xml"/><Relationship Id="rId363" Type="http://schemas.openxmlformats.org/officeDocument/2006/relationships/slide" Target="slides/slide357.xml"/><Relationship Id="rId364" Type="http://schemas.openxmlformats.org/officeDocument/2006/relationships/slide" Target="slides/slide358.xml"/><Relationship Id="rId365" Type="http://schemas.openxmlformats.org/officeDocument/2006/relationships/slide" Target="slides/slide359.xml"/><Relationship Id="rId366" Type="http://schemas.openxmlformats.org/officeDocument/2006/relationships/slide" Target="slides/slide360.xml"/><Relationship Id="rId367" Type="http://schemas.openxmlformats.org/officeDocument/2006/relationships/slide" Target="slides/slide361.xml"/><Relationship Id="rId368" Type="http://schemas.openxmlformats.org/officeDocument/2006/relationships/slide" Target="slides/slide362.xml"/><Relationship Id="rId369" Type="http://schemas.openxmlformats.org/officeDocument/2006/relationships/slide" Target="slides/slide363.xml"/><Relationship Id="rId370" Type="http://schemas.openxmlformats.org/officeDocument/2006/relationships/slide" Target="slides/slide364.xml"/><Relationship Id="rId371" Type="http://schemas.openxmlformats.org/officeDocument/2006/relationships/slide" Target="slides/slide365.xml"/><Relationship Id="rId372" Type="http://schemas.openxmlformats.org/officeDocument/2006/relationships/slide" Target="slides/slide366.xml"/><Relationship Id="rId373" Type="http://schemas.openxmlformats.org/officeDocument/2006/relationships/slide" Target="slides/slide367.xml"/><Relationship Id="rId374" Type="http://schemas.openxmlformats.org/officeDocument/2006/relationships/slide" Target="slides/slide368.xml"/><Relationship Id="rId375" Type="http://schemas.openxmlformats.org/officeDocument/2006/relationships/slide" Target="slides/slide369.xml"/><Relationship Id="rId376" Type="http://schemas.openxmlformats.org/officeDocument/2006/relationships/slide" Target="slides/slide370.xml"/><Relationship Id="rId377" Type="http://schemas.openxmlformats.org/officeDocument/2006/relationships/slide" Target="slides/slide371.xml"/><Relationship Id="rId378" Type="http://schemas.openxmlformats.org/officeDocument/2006/relationships/slide" Target="slides/slide372.xml"/><Relationship Id="rId379" Type="http://schemas.openxmlformats.org/officeDocument/2006/relationships/slide" Target="slides/slide373.xml"/><Relationship Id="rId380" Type="http://schemas.openxmlformats.org/officeDocument/2006/relationships/slide" Target="slides/slide374.xml"/><Relationship Id="rId381" Type="http://schemas.openxmlformats.org/officeDocument/2006/relationships/slide" Target="slides/slide375.xml"/><Relationship Id="rId382" Type="http://schemas.openxmlformats.org/officeDocument/2006/relationships/slide" Target="slides/slide376.xml"/><Relationship Id="rId383" Type="http://schemas.openxmlformats.org/officeDocument/2006/relationships/slide" Target="slides/slide377.xml"/><Relationship Id="rId384" Type="http://schemas.openxmlformats.org/officeDocument/2006/relationships/slide" Target="slides/slide378.xml"/><Relationship Id="rId385" Type="http://schemas.openxmlformats.org/officeDocument/2006/relationships/slide" Target="slides/slide379.xml"/><Relationship Id="rId386" Type="http://schemas.openxmlformats.org/officeDocument/2006/relationships/slide" Target="slides/slide380.xml"/><Relationship Id="rId387" Type="http://schemas.openxmlformats.org/officeDocument/2006/relationships/slide" Target="slides/slide381.xml"/><Relationship Id="rId388" Type="http://schemas.openxmlformats.org/officeDocument/2006/relationships/slide" Target="slides/slide382.xml"/><Relationship Id="rId389" Type="http://schemas.openxmlformats.org/officeDocument/2006/relationships/slide" Target="slides/slide383.xml"/><Relationship Id="rId390" Type="http://schemas.openxmlformats.org/officeDocument/2006/relationships/slide" Target="slides/slide384.xml"/><Relationship Id="rId391" Type="http://schemas.openxmlformats.org/officeDocument/2006/relationships/slide" Target="slides/slide385.xml"/><Relationship Id="rId392" Type="http://schemas.openxmlformats.org/officeDocument/2006/relationships/slide" Target="slides/slide386.xml"/><Relationship Id="rId393" Type="http://schemas.openxmlformats.org/officeDocument/2006/relationships/slide" Target="slides/slide387.xml"/><Relationship Id="rId394" Type="http://schemas.openxmlformats.org/officeDocument/2006/relationships/slide" Target="slides/slide388.xml"/><Relationship Id="rId395" Type="http://schemas.openxmlformats.org/officeDocument/2006/relationships/slide" Target="slides/slide389.xml"/><Relationship Id="rId396" Type="http://schemas.openxmlformats.org/officeDocument/2006/relationships/slide" Target="slides/slide390.xml"/><Relationship Id="rId397" Type="http://schemas.openxmlformats.org/officeDocument/2006/relationships/slide" Target="slides/slide391.xml"/><Relationship Id="rId398" Type="http://schemas.openxmlformats.org/officeDocument/2006/relationships/slide" Target="slides/slide392.xml"/><Relationship Id="rId399" Type="http://schemas.openxmlformats.org/officeDocument/2006/relationships/slide" Target="slides/slide393.xml"/><Relationship Id="rId400" Type="http://schemas.openxmlformats.org/officeDocument/2006/relationships/slide" Target="slides/slide394.xml"/><Relationship Id="rId401" Type="http://schemas.openxmlformats.org/officeDocument/2006/relationships/slide" Target="slides/slide395.xml"/><Relationship Id="rId402" Type="http://schemas.openxmlformats.org/officeDocument/2006/relationships/slide" Target="slides/slide396.xml"/><Relationship Id="rId403" Type="http://schemas.openxmlformats.org/officeDocument/2006/relationships/slide" Target="slides/slide397.xml"/><Relationship Id="rId404" Type="http://schemas.openxmlformats.org/officeDocument/2006/relationships/slide" Target="slides/slide398.xml"/><Relationship Id="rId405" Type="http://schemas.openxmlformats.org/officeDocument/2006/relationships/slide" Target="slides/slide399.xml"/><Relationship Id="rId406" Type="http://schemas.openxmlformats.org/officeDocument/2006/relationships/slide" Target="slides/slide400.xml"/><Relationship Id="rId407" Type="http://schemas.openxmlformats.org/officeDocument/2006/relationships/slide" Target="slides/slide401.xml"/><Relationship Id="rId408" Type="http://schemas.openxmlformats.org/officeDocument/2006/relationships/slide" Target="slides/slide402.xml"/><Relationship Id="rId409" Type="http://schemas.openxmlformats.org/officeDocument/2006/relationships/slide" Target="slides/slide403.xml"/><Relationship Id="rId410" Type="http://schemas.openxmlformats.org/officeDocument/2006/relationships/slide" Target="slides/slide404.xml"/><Relationship Id="rId411" Type="http://schemas.openxmlformats.org/officeDocument/2006/relationships/slide" Target="slides/slide405.xml"/><Relationship Id="rId412" Type="http://schemas.openxmlformats.org/officeDocument/2006/relationships/slide" Target="slides/slide406.xml"/><Relationship Id="rId413" Type="http://schemas.openxmlformats.org/officeDocument/2006/relationships/slide" Target="slides/slide407.xml"/><Relationship Id="rId414" Type="http://schemas.openxmlformats.org/officeDocument/2006/relationships/slide" Target="slides/slide408.xml"/><Relationship Id="rId415" Type="http://schemas.openxmlformats.org/officeDocument/2006/relationships/slide" Target="slides/slide409.xml"/><Relationship Id="rId416" Type="http://schemas.openxmlformats.org/officeDocument/2006/relationships/slide" Target="slides/slide410.xml"/><Relationship Id="rId417" Type="http://schemas.openxmlformats.org/officeDocument/2006/relationships/slide" Target="slides/slide411.xml"/><Relationship Id="rId418" Type="http://schemas.openxmlformats.org/officeDocument/2006/relationships/slide" Target="slides/slide412.xml"/><Relationship Id="rId419" Type="http://schemas.openxmlformats.org/officeDocument/2006/relationships/slide" Target="slides/slide413.xml"/><Relationship Id="rId420" Type="http://schemas.openxmlformats.org/officeDocument/2006/relationships/slide" Target="slides/slide414.xml"/><Relationship Id="rId421" Type="http://schemas.openxmlformats.org/officeDocument/2006/relationships/slide" Target="slides/slide415.xml"/><Relationship Id="rId422" Type="http://schemas.openxmlformats.org/officeDocument/2006/relationships/slide" Target="slides/slide416.xml"/><Relationship Id="rId423" Type="http://schemas.openxmlformats.org/officeDocument/2006/relationships/slide" Target="slides/slide417.xml"/><Relationship Id="rId424" Type="http://schemas.openxmlformats.org/officeDocument/2006/relationships/slide" Target="slides/slide418.xml"/><Relationship Id="rId425" Type="http://schemas.openxmlformats.org/officeDocument/2006/relationships/slide" Target="slides/slide419.xml"/><Relationship Id="rId426" Type="http://schemas.openxmlformats.org/officeDocument/2006/relationships/slide" Target="slides/slide420.xml"/><Relationship Id="rId427" Type="http://schemas.openxmlformats.org/officeDocument/2006/relationships/slide" Target="slides/slide421.xml"/><Relationship Id="rId428" Type="http://schemas.openxmlformats.org/officeDocument/2006/relationships/slide" Target="slides/slide422.xml"/><Relationship Id="rId429" Type="http://schemas.openxmlformats.org/officeDocument/2006/relationships/slide" Target="slides/slide423.xml"/><Relationship Id="rId430" Type="http://schemas.openxmlformats.org/officeDocument/2006/relationships/slide" Target="slides/slide424.xml"/><Relationship Id="rId431" Type="http://schemas.openxmlformats.org/officeDocument/2006/relationships/slide" Target="slides/slide425.xml"/><Relationship Id="rId432" Type="http://schemas.openxmlformats.org/officeDocument/2006/relationships/slide" Target="slides/slide426.xml"/><Relationship Id="rId433" Type="http://schemas.openxmlformats.org/officeDocument/2006/relationships/slide" Target="slides/slide427.xml"/><Relationship Id="rId434" Type="http://schemas.openxmlformats.org/officeDocument/2006/relationships/slide" Target="slides/slide428.xml"/><Relationship Id="rId435" Type="http://schemas.openxmlformats.org/officeDocument/2006/relationships/slide" Target="slides/slide429.xml"/><Relationship Id="rId436" Type="http://schemas.openxmlformats.org/officeDocument/2006/relationships/slide" Target="slides/slide430.xml"/><Relationship Id="rId437" Type="http://schemas.openxmlformats.org/officeDocument/2006/relationships/slide" Target="slides/slide431.xml"/><Relationship Id="rId438" Type="http://schemas.openxmlformats.org/officeDocument/2006/relationships/slide" Target="slides/slide432.xml"/><Relationship Id="rId439" Type="http://schemas.openxmlformats.org/officeDocument/2006/relationships/slide" Target="slides/slide433.xml"/><Relationship Id="rId440" Type="http://schemas.openxmlformats.org/officeDocument/2006/relationships/slide" Target="slides/slide434.xml"/><Relationship Id="rId441" Type="http://schemas.openxmlformats.org/officeDocument/2006/relationships/slide" Target="slides/slide435.xml"/><Relationship Id="rId442" Type="http://schemas.openxmlformats.org/officeDocument/2006/relationships/slide" Target="slides/slide436.xml"/><Relationship Id="rId443" Type="http://schemas.openxmlformats.org/officeDocument/2006/relationships/slide" Target="slides/slide437.xml"/><Relationship Id="rId444" Type="http://schemas.openxmlformats.org/officeDocument/2006/relationships/slide" Target="slides/slide438.xml"/><Relationship Id="rId445" Type="http://schemas.openxmlformats.org/officeDocument/2006/relationships/slide" Target="slides/slide439.xml"/><Relationship Id="rId446" Type="http://schemas.openxmlformats.org/officeDocument/2006/relationships/slide" Target="slides/slide440.xml"/><Relationship Id="rId447" Type="http://schemas.openxmlformats.org/officeDocument/2006/relationships/slide" Target="slides/slide441.xml"/><Relationship Id="rId448" Type="http://schemas.openxmlformats.org/officeDocument/2006/relationships/slide" Target="slides/slide442.xml"/><Relationship Id="rId449" Type="http://schemas.openxmlformats.org/officeDocument/2006/relationships/slide" Target="slides/slide443.xml"/><Relationship Id="rId450" Type="http://schemas.openxmlformats.org/officeDocument/2006/relationships/slide" Target="slides/slide444.xml"/><Relationship Id="rId451" Type="http://schemas.openxmlformats.org/officeDocument/2006/relationships/slide" Target="slides/slide445.xml"/><Relationship Id="rId452" Type="http://schemas.openxmlformats.org/officeDocument/2006/relationships/slide" Target="slides/slide446.xml"/><Relationship Id="rId453" Type="http://schemas.openxmlformats.org/officeDocument/2006/relationships/slide" Target="slides/slide447.xml"/><Relationship Id="rId454" Type="http://schemas.openxmlformats.org/officeDocument/2006/relationships/slide" Target="slides/slide448.xml"/><Relationship Id="rId455" Type="http://schemas.openxmlformats.org/officeDocument/2006/relationships/slide" Target="slides/slide449.xml"/><Relationship Id="rId456" Type="http://schemas.openxmlformats.org/officeDocument/2006/relationships/slide" Target="slides/slide450.xml"/><Relationship Id="rId457" Type="http://schemas.openxmlformats.org/officeDocument/2006/relationships/slide" Target="slides/slide451.xml"/><Relationship Id="rId458" Type="http://schemas.openxmlformats.org/officeDocument/2006/relationships/slide" Target="slides/slide452.xml"/><Relationship Id="rId459" Type="http://schemas.openxmlformats.org/officeDocument/2006/relationships/slide" Target="slides/slide453.xml"/><Relationship Id="rId460" Type="http://schemas.openxmlformats.org/officeDocument/2006/relationships/slide" Target="slides/slide454.xml"/><Relationship Id="rId461" Type="http://schemas.openxmlformats.org/officeDocument/2006/relationships/slide" Target="slides/slide455.xml"/><Relationship Id="rId462" Type="http://schemas.openxmlformats.org/officeDocument/2006/relationships/slide" Target="slides/slide456.xml"/><Relationship Id="rId463" Type="http://schemas.openxmlformats.org/officeDocument/2006/relationships/slide" Target="slides/slide457.xml"/><Relationship Id="rId464" Type="http://schemas.openxmlformats.org/officeDocument/2006/relationships/slide" Target="slides/slide458.xml"/><Relationship Id="rId465" Type="http://schemas.openxmlformats.org/officeDocument/2006/relationships/slide" Target="slides/slide459.xml"/><Relationship Id="rId466" Type="http://schemas.openxmlformats.org/officeDocument/2006/relationships/slide" Target="slides/slide460.xml"/><Relationship Id="rId467" Type="http://schemas.openxmlformats.org/officeDocument/2006/relationships/slide" Target="slides/slide461.xml"/><Relationship Id="rId468" Type="http://schemas.openxmlformats.org/officeDocument/2006/relationships/slide" Target="slides/slide462.xml"/><Relationship Id="rId469" Type="http://schemas.openxmlformats.org/officeDocument/2006/relationships/slide" Target="slides/slide463.xml"/><Relationship Id="rId470" Type="http://schemas.openxmlformats.org/officeDocument/2006/relationships/slide" Target="slides/slide464.xml"/><Relationship Id="rId471" Type="http://schemas.openxmlformats.org/officeDocument/2006/relationships/slide" Target="slides/slide465.xml"/><Relationship Id="rId472" Type="http://schemas.openxmlformats.org/officeDocument/2006/relationships/slide" Target="slides/slide466.xml"/><Relationship Id="rId473" Type="http://schemas.openxmlformats.org/officeDocument/2006/relationships/slide" Target="slides/slide467.xml"/><Relationship Id="rId474" Type="http://schemas.openxmlformats.org/officeDocument/2006/relationships/slide" Target="slides/slide468.xml"/><Relationship Id="rId475" Type="http://schemas.openxmlformats.org/officeDocument/2006/relationships/slide" Target="slides/slide469.xml"/><Relationship Id="rId476" Type="http://schemas.openxmlformats.org/officeDocument/2006/relationships/slide" Target="slides/slide470.xml"/><Relationship Id="rId477" Type="http://schemas.openxmlformats.org/officeDocument/2006/relationships/slide" Target="slides/slide471.xml"/><Relationship Id="rId478" Type="http://schemas.openxmlformats.org/officeDocument/2006/relationships/slide" Target="slides/slide472.xml"/><Relationship Id="rId479" Type="http://schemas.openxmlformats.org/officeDocument/2006/relationships/slide" Target="slides/slide473.xml"/><Relationship Id="rId480" Type="http://schemas.openxmlformats.org/officeDocument/2006/relationships/slide" Target="slides/slide474.xml"/><Relationship Id="rId481" Type="http://schemas.openxmlformats.org/officeDocument/2006/relationships/slide" Target="slides/slide475.xml"/><Relationship Id="rId482" Type="http://schemas.openxmlformats.org/officeDocument/2006/relationships/slide" Target="slides/slide476.xml"/><Relationship Id="rId483" Type="http://schemas.openxmlformats.org/officeDocument/2006/relationships/slide" Target="slides/slide477.xml"/><Relationship Id="rId484" Type="http://schemas.openxmlformats.org/officeDocument/2006/relationships/slide" Target="slides/slide478.xml"/><Relationship Id="rId485" Type="http://schemas.openxmlformats.org/officeDocument/2006/relationships/slide" Target="slides/slide479.xml"/><Relationship Id="rId486" Type="http://schemas.openxmlformats.org/officeDocument/2006/relationships/slide" Target="slides/slide480.xml"/><Relationship Id="rId487" Type="http://schemas.openxmlformats.org/officeDocument/2006/relationships/slide" Target="slides/slide481.xml"/><Relationship Id="rId488" Type="http://schemas.openxmlformats.org/officeDocument/2006/relationships/slide" Target="slides/slide482.xml"/><Relationship Id="rId489" Type="http://schemas.openxmlformats.org/officeDocument/2006/relationships/slide" Target="slides/slide483.xml"/><Relationship Id="rId490" Type="http://schemas.openxmlformats.org/officeDocument/2006/relationships/slide" Target="slides/slide484.xml"/><Relationship Id="rId491" Type="http://schemas.openxmlformats.org/officeDocument/2006/relationships/slide" Target="slides/slide485.xml"/><Relationship Id="rId492" Type="http://schemas.openxmlformats.org/officeDocument/2006/relationships/slide" Target="slides/slide486.xml"/><Relationship Id="rId493" Type="http://schemas.openxmlformats.org/officeDocument/2006/relationships/slide" Target="slides/slide487.xml"/><Relationship Id="rId494" Type="http://schemas.openxmlformats.org/officeDocument/2006/relationships/slide" Target="slides/slide488.xml"/><Relationship Id="rId495" Type="http://schemas.openxmlformats.org/officeDocument/2006/relationships/slide" Target="slides/slide489.xml"/><Relationship Id="rId496" Type="http://schemas.openxmlformats.org/officeDocument/2006/relationships/slide" Target="slides/slide490.xml"/><Relationship Id="rId497" Type="http://schemas.openxmlformats.org/officeDocument/2006/relationships/slide" Target="slides/slide491.xml"/><Relationship Id="rId498" Type="http://schemas.openxmlformats.org/officeDocument/2006/relationships/slide" Target="slides/slide492.xml"/><Relationship Id="rId499" Type="http://schemas.openxmlformats.org/officeDocument/2006/relationships/slide" Target="slides/slide493.xml"/><Relationship Id="rId500" Type="http://schemas.openxmlformats.org/officeDocument/2006/relationships/slide" Target="slides/slide494.xml"/><Relationship Id="rId501" Type="http://schemas.openxmlformats.org/officeDocument/2006/relationships/slide" Target="slides/slide495.xml"/><Relationship Id="rId502" Type="http://schemas.openxmlformats.org/officeDocument/2006/relationships/slide" Target="slides/slide496.xml"/><Relationship Id="rId503" Type="http://schemas.openxmlformats.org/officeDocument/2006/relationships/slide" Target="slides/slide49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9.png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0.png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1.png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2.png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3.png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4.png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5.png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png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7.png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9.png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0.png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1.png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2.png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3.png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png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5.png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6.png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png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9.png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0.png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1.png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2.png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3.png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4.png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5.png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6.png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7.png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png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png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1.png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2.pn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png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4.png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5.png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6.png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7.png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9.png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0.png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1.pn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2.png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3.png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4.png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5.png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6.png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7.png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9.png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0.png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1.png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2.png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3.png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4.png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5.png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6.png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7.png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9.png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0.png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1.png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2.png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3.png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4.png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5.png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6.png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7.png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9.png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0.png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1.png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2.png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3.png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4.png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5.png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6.png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7.png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9.png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0.png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1.png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2.png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3.png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4.png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5.png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6.png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7.png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9.png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0.png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1.png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2.png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3.png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4.png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5.png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6.png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7.png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9.png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0.png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1.png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2.png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3.png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4.png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5.png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6.png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7.png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9.png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0.png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1.png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2.png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3.png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4.png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5.png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6.png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7.png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9.png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0.png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1.png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2.png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3.png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4.png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5.png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6.png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7.png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9.png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0.png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1.png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2.png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3.png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4.png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5.png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6.png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7.png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9.png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0.png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1.png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2.png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3.png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4.png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5.png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6.png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7.png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9.png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0.png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1.png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2.png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3.png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4.png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5.png"/></Relationships>
</file>

<file path=ppt/slides/_rels/slide2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6.png"/></Relationships>
</file>

<file path=ppt/slides/_rels/slide2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7.png"/></Relationships>
</file>

<file path=ppt/slides/_rels/slide2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9.png"/></Relationships>
</file>

<file path=ppt/slides/_rels/slide2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0.png"/></Relationships>
</file>

<file path=ppt/slides/_rels/slide2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1.png"/></Relationships>
</file>

<file path=ppt/slides/_rels/slide2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2.png"/></Relationships>
</file>

<file path=ppt/slides/_rels/slide2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3.png"/></Relationships>
</file>

<file path=ppt/slides/_rels/slide2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4.png"/></Relationships>
</file>

<file path=ppt/slides/_rels/slide2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5.png"/></Relationships>
</file>

<file path=ppt/slides/_rels/slide2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6.png"/></Relationships>
</file>

<file path=ppt/slides/_rels/slide2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7.png"/></Relationships>
</file>

<file path=ppt/slides/_rels/slide2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8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9.png"/></Relationships>
</file>

<file path=ppt/slides/_rels/slide2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0.png"/></Relationships>
</file>

<file path=ppt/slides/_rels/slide2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1.png"/></Relationships>
</file>

<file path=ppt/slides/_rels/slide2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2.png"/></Relationships>
</file>

<file path=ppt/slides/_rels/slide2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3.png"/></Relationships>
</file>

<file path=ppt/slides/_rels/slide2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4.png"/></Relationships>
</file>

<file path=ppt/slides/_rels/slide2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5.png"/></Relationships>
</file>

<file path=ppt/slides/_rels/slide2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6.png"/></Relationships>
</file>

<file path=ppt/slides/_rels/slide2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7.png"/></Relationships>
</file>

<file path=ppt/slides/_rels/slide2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8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9.png"/></Relationships>
</file>

<file path=ppt/slides/_rels/slide2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0.png"/></Relationships>
</file>

<file path=ppt/slides/_rels/slide2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1.png"/></Relationships>
</file>

<file path=ppt/slides/_rels/slide2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2.png"/></Relationships>
</file>

<file path=ppt/slides/_rels/slide2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3.png"/></Relationships>
</file>

<file path=ppt/slides/_rels/slide2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4.png"/></Relationships>
</file>

<file path=ppt/slides/_rels/slide2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5.png"/></Relationships>
</file>

<file path=ppt/slides/_rels/slide2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6.png"/></Relationships>
</file>

<file path=ppt/slides/_rels/slide2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7.png"/></Relationships>
</file>

<file path=ppt/slides/_rels/slide2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9.png"/></Relationships>
</file>

<file path=ppt/slides/_rels/slide2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0.png"/></Relationships>
</file>

<file path=ppt/slides/_rels/slide2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1.png"/></Relationships>
</file>

<file path=ppt/slides/_rels/slide2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2.png"/></Relationships>
</file>

<file path=ppt/slides/_rels/slide2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3.png"/></Relationships>
</file>

<file path=ppt/slides/_rels/slide2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4.png"/></Relationships>
</file>

<file path=ppt/slides/_rels/slide2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5.png"/></Relationships>
</file>

<file path=ppt/slides/_rels/slide2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6.png"/></Relationships>
</file>

<file path=ppt/slides/_rels/slide2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7.png"/></Relationships>
</file>

<file path=ppt/slides/_rels/slide2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9.png"/></Relationships>
</file>

<file path=ppt/slides/_rels/slide3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0.png"/></Relationships>
</file>

<file path=ppt/slides/_rels/slide3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1.png"/></Relationships>
</file>

<file path=ppt/slides/_rels/slide3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2.png"/></Relationships>
</file>

<file path=ppt/slides/_rels/slide3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3.png"/></Relationships>
</file>

<file path=ppt/slides/_rels/slide3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4.png"/></Relationships>
</file>

<file path=ppt/slides/_rels/slide3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5.png"/></Relationships>
</file>

<file path=ppt/slides/_rels/slide3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6.png"/></Relationships>
</file>

<file path=ppt/slides/_rels/slide3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7.png"/></Relationships>
</file>

<file path=ppt/slides/_rels/slide3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8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9.png"/></Relationships>
</file>

<file path=ppt/slides/_rels/slide3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0.png"/></Relationships>
</file>

<file path=ppt/slides/_rels/slide3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1.png"/></Relationships>
</file>

<file path=ppt/slides/_rels/slide3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2.png"/></Relationships>
</file>

<file path=ppt/slides/_rels/slide3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3.png"/></Relationships>
</file>

<file path=ppt/slides/_rels/slide3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4.png"/></Relationships>
</file>

<file path=ppt/slides/_rels/slide3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5.png"/></Relationships>
</file>

<file path=ppt/slides/_rels/slide3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6.png"/></Relationships>
</file>

<file path=ppt/slides/_rels/slide3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7.png"/></Relationships>
</file>

<file path=ppt/slides/_rels/slide3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8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9.png"/></Relationships>
</file>

<file path=ppt/slides/_rels/slide3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0.png"/></Relationships>
</file>

<file path=ppt/slides/_rels/slide3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1.png"/></Relationships>
</file>

<file path=ppt/slides/_rels/slide3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2.png"/></Relationships>
</file>

<file path=ppt/slides/_rels/slide3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3.png"/></Relationships>
</file>

<file path=ppt/slides/_rels/slide3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4.png"/></Relationships>
</file>

<file path=ppt/slides/_rels/slide3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5.png"/></Relationships>
</file>

<file path=ppt/slides/_rels/slide3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6.png"/></Relationships>
</file>

<file path=ppt/slides/_rels/slide3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7.png"/></Relationships>
</file>

<file path=ppt/slides/_rels/slide3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8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9.png"/></Relationships>
</file>

<file path=ppt/slides/_rels/slide3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0.png"/></Relationships>
</file>

<file path=ppt/slides/_rels/slide3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1.png"/></Relationships>
</file>

<file path=ppt/slides/_rels/slide3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2.png"/></Relationships>
</file>

<file path=ppt/slides/_rels/slide3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3.png"/></Relationships>
</file>

<file path=ppt/slides/_rels/slide3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4.png"/></Relationships>
</file>

<file path=ppt/slides/_rels/slide3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5.png"/></Relationships>
</file>

<file path=ppt/slides/_rels/slide3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6.png"/></Relationships>
</file>

<file path=ppt/slides/_rels/slide3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7.png"/></Relationships>
</file>

<file path=ppt/slides/_rels/slide3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8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9.png"/></Relationships>
</file>

<file path=ppt/slides/_rels/slide3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0.png"/></Relationships>
</file>

<file path=ppt/slides/_rels/slide3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1.png"/></Relationships>
</file>

<file path=ppt/slides/_rels/slide3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2.png"/></Relationships>
</file>

<file path=ppt/slides/_rels/slide3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3.png"/></Relationships>
</file>

<file path=ppt/slides/_rels/slide3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4.png"/></Relationships>
</file>

<file path=ppt/slides/_rels/slide3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5.png"/></Relationships>
</file>

<file path=ppt/slides/_rels/slide3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6.png"/></Relationships>
</file>

<file path=ppt/slides/_rels/slide3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7.png"/></Relationships>
</file>

<file path=ppt/slides/_rels/slide3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8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9.png"/></Relationships>
</file>

<file path=ppt/slides/_rels/slide3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0.png"/></Relationships>
</file>

<file path=ppt/slides/_rels/slide3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1.png"/></Relationships>
</file>

<file path=ppt/slides/_rels/slide3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2.png"/></Relationships>
</file>

<file path=ppt/slides/_rels/slide3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3.png"/></Relationships>
</file>

<file path=ppt/slides/_rels/slide3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4.png"/></Relationships>
</file>

<file path=ppt/slides/_rels/slide3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5.png"/></Relationships>
</file>

<file path=ppt/slides/_rels/slide3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6.png"/></Relationships>
</file>

<file path=ppt/slides/_rels/slide3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7.png"/></Relationships>
</file>

<file path=ppt/slides/_rels/slide3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8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9.png"/></Relationships>
</file>

<file path=ppt/slides/_rels/slide3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0.png"/></Relationships>
</file>

<file path=ppt/slides/_rels/slide3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1.png"/></Relationships>
</file>

<file path=ppt/slides/_rels/slide3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2.png"/></Relationships>
</file>

<file path=ppt/slides/_rels/slide3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3.png"/></Relationships>
</file>

<file path=ppt/slides/_rels/slide3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4.png"/></Relationships>
</file>

<file path=ppt/slides/_rels/slide3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5.png"/></Relationships>
</file>

<file path=ppt/slides/_rels/slide3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6.png"/></Relationships>
</file>

<file path=ppt/slides/_rels/slide3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7.png"/></Relationships>
</file>

<file path=ppt/slides/_rels/slide3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8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9.png"/></Relationships>
</file>

<file path=ppt/slides/_rels/slide3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0.png"/></Relationships>
</file>

<file path=ppt/slides/_rels/slide3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1.png"/></Relationships>
</file>

<file path=ppt/slides/_rels/slide3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2.png"/></Relationships>
</file>

<file path=ppt/slides/_rels/slide3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3.png"/></Relationships>
</file>

<file path=ppt/slides/_rels/slide3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4.png"/></Relationships>
</file>

<file path=ppt/slides/_rels/slide3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5.png"/></Relationships>
</file>

<file path=ppt/slides/_rels/slide3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6.png"/></Relationships>
</file>

<file path=ppt/slides/_rels/slide3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7.png"/></Relationships>
</file>

<file path=ppt/slides/_rels/slide3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8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9.png"/></Relationships>
</file>

<file path=ppt/slides/_rels/slide3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0.png"/></Relationships>
</file>

<file path=ppt/slides/_rels/slide3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1.png"/></Relationships>
</file>

<file path=ppt/slides/_rels/slide3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2.png"/></Relationships>
</file>

<file path=ppt/slides/_rels/slide3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3.png"/></Relationships>
</file>

<file path=ppt/slides/_rels/slide3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4.png"/></Relationships>
</file>

<file path=ppt/slides/_rels/slide3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5.png"/></Relationships>
</file>

<file path=ppt/slides/_rels/slide3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6.png"/></Relationships>
</file>

<file path=ppt/slides/_rels/slide3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7.png"/></Relationships>
</file>

<file path=ppt/slides/_rels/slide3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8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3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9.png"/></Relationships>
</file>

<file path=ppt/slides/_rels/slide3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0.png"/></Relationships>
</file>

<file path=ppt/slides/_rels/slide3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1.png"/></Relationships>
</file>

<file path=ppt/slides/_rels/slide3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2.png"/></Relationships>
</file>

<file path=ppt/slides/_rels/slide3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3.png"/></Relationships>
</file>

<file path=ppt/slides/_rels/slide3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4.png"/></Relationships>
</file>

<file path=ppt/slides/_rels/slide3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5.png"/></Relationships>
</file>

<file path=ppt/slides/_rels/slide3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6.png"/></Relationships>
</file>

<file path=ppt/slides/_rels/slide3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7.png"/></Relationships>
</file>

<file path=ppt/slides/_rels/slide3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9.png"/></Relationships>
</file>

<file path=ppt/slides/_rels/slide4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0.png"/></Relationships>
</file>

<file path=ppt/slides/_rels/slide4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1.png"/></Relationships>
</file>

<file path=ppt/slides/_rels/slide4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2.png"/></Relationships>
</file>

<file path=ppt/slides/_rels/slide4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3.png"/></Relationships>
</file>

<file path=ppt/slides/_rels/slide4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4.png"/></Relationships>
</file>

<file path=ppt/slides/_rels/slide4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5.png"/></Relationships>
</file>

<file path=ppt/slides/_rels/slide4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6.png"/></Relationships>
</file>

<file path=ppt/slides/_rels/slide4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7.png"/></Relationships>
</file>

<file path=ppt/slides/_rels/slide4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8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9.png"/></Relationships>
</file>

<file path=ppt/slides/_rels/slide4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0.png"/></Relationships>
</file>

<file path=ppt/slides/_rels/slide4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1.png"/></Relationships>
</file>

<file path=ppt/slides/_rels/slide4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2.png"/></Relationships>
</file>

<file path=ppt/slides/_rels/slide4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3.png"/></Relationships>
</file>

<file path=ppt/slides/_rels/slide4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4.png"/></Relationships>
</file>

<file path=ppt/slides/_rels/slide4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5.png"/></Relationships>
</file>

<file path=ppt/slides/_rels/slide4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6.png"/></Relationships>
</file>

<file path=ppt/slides/_rels/slide4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7.png"/></Relationships>
</file>

<file path=ppt/slides/_rels/slide4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8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9.png"/></Relationships>
</file>

<file path=ppt/slides/_rels/slide4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0.png"/></Relationships>
</file>

<file path=ppt/slides/_rels/slide4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1.png"/></Relationships>
</file>

<file path=ppt/slides/_rels/slide4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2.png"/></Relationships>
</file>

<file path=ppt/slides/_rels/slide4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3.png"/></Relationships>
</file>

<file path=ppt/slides/_rels/slide4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4.png"/></Relationships>
</file>

<file path=ppt/slides/_rels/slide4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5.png"/></Relationships>
</file>

<file path=ppt/slides/_rels/slide4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6.png"/></Relationships>
</file>

<file path=ppt/slides/_rels/slide4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7.png"/></Relationships>
</file>

<file path=ppt/slides/_rels/slide4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8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9.png"/></Relationships>
</file>

<file path=ppt/slides/_rels/slide4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0.png"/></Relationships>
</file>

<file path=ppt/slides/_rels/slide4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1.png"/></Relationships>
</file>

<file path=ppt/slides/_rels/slide4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2.png"/></Relationships>
</file>

<file path=ppt/slides/_rels/slide4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3.png"/></Relationships>
</file>

<file path=ppt/slides/_rels/slide4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4.png"/></Relationships>
</file>

<file path=ppt/slides/_rels/slide4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5.png"/></Relationships>
</file>

<file path=ppt/slides/_rels/slide4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6.png"/></Relationships>
</file>

<file path=ppt/slides/_rels/slide4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7.png"/></Relationships>
</file>

<file path=ppt/slides/_rels/slide4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8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9.png"/></Relationships>
</file>

<file path=ppt/slides/_rels/slide4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0.png"/></Relationships>
</file>

<file path=ppt/slides/_rels/slide4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1.png"/></Relationships>
</file>

<file path=ppt/slides/_rels/slide4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2.png"/></Relationships>
</file>

<file path=ppt/slides/_rels/slide4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3.png"/></Relationships>
</file>

<file path=ppt/slides/_rels/slide4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4.png"/></Relationships>
</file>

<file path=ppt/slides/_rels/slide4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5.png"/></Relationships>
</file>

<file path=ppt/slides/_rels/slide4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6.png"/></Relationships>
</file>

<file path=ppt/slides/_rels/slide4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7.png"/></Relationships>
</file>

<file path=ppt/slides/_rels/slide4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8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9.png"/></Relationships>
</file>

<file path=ppt/slides/_rels/slide4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0.png"/></Relationships>
</file>

<file path=ppt/slides/_rels/slide4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1.png"/></Relationships>
</file>

<file path=ppt/slides/_rels/slide4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2.png"/></Relationships>
</file>

<file path=ppt/slides/_rels/slide4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3.png"/></Relationships>
</file>

<file path=ppt/slides/_rels/slide4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4.png"/></Relationships>
</file>

<file path=ppt/slides/_rels/slide4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5.png"/></Relationships>
</file>

<file path=ppt/slides/_rels/slide4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6.png"/></Relationships>
</file>

<file path=ppt/slides/_rels/slide4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7.png"/></Relationships>
</file>

<file path=ppt/slides/_rels/slide4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8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9.png"/></Relationships>
</file>

<file path=ppt/slides/_rels/slide4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0.png"/></Relationships>
</file>

<file path=ppt/slides/_rels/slide4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1.png"/></Relationships>
</file>

<file path=ppt/slides/_rels/slide4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2.png"/></Relationships>
</file>

<file path=ppt/slides/_rels/slide4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3.png"/></Relationships>
</file>

<file path=ppt/slides/_rels/slide4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4.png"/></Relationships>
</file>

<file path=ppt/slides/_rels/slide4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5.png"/></Relationships>
</file>

<file path=ppt/slides/_rels/slide4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6.png"/></Relationships>
</file>

<file path=ppt/slides/_rels/slide4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7.png"/></Relationships>
</file>

<file path=ppt/slides/_rels/slide4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8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9.png"/></Relationships>
</file>

<file path=ppt/slides/_rels/slide4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0.png"/></Relationships>
</file>

<file path=ppt/slides/_rels/slide4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1.png"/></Relationships>
</file>

<file path=ppt/slides/_rels/slide4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2.png"/></Relationships>
</file>

<file path=ppt/slides/_rels/slide4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3.png"/></Relationships>
</file>

<file path=ppt/slides/_rels/slide4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4.png"/></Relationships>
</file>

<file path=ppt/slides/_rels/slide4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5.png"/></Relationships>
</file>

<file path=ppt/slides/_rels/slide4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6.png"/></Relationships>
</file>

<file path=ppt/slides/_rels/slide4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7.png"/></Relationships>
</file>

<file path=ppt/slides/_rels/slide4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8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4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9.png"/></Relationships>
</file>

<file path=ppt/slides/_rels/slide4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0.png"/></Relationships>
</file>

<file path=ppt/slides/_rels/slide4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1.png"/></Relationships>
</file>

<file path=ppt/slides/_rels/slide4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2.png"/></Relationships>
</file>

<file path=ppt/slides/_rels/slide4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3.png"/></Relationships>
</file>

<file path=ppt/slides/_rels/slide4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4.png"/></Relationships>
</file>

<file path=ppt/slides/_rels/slide4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5.png"/></Relationships>
</file>

<file path=ppt/slides/_rels/slide4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6.png"/></Relationships>
</file>

<file path=ppt/slides/_rels/slide4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7.png"/></Relationships>
</file>

<file path=ppt/slides/_rels/slide4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8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4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9.png"/></Relationships>
</file>

<file path=ppt/slides/_rels/slide4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0.png"/></Relationships>
</file>

<file path=ppt/slides/_rels/slide4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1.png"/></Relationships>
</file>

<file path=ppt/slides/_rels/slide4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2.png"/></Relationships>
</file>

<file path=ppt/slides/_rels/slide4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3.png"/></Relationships>
</file>

<file path=ppt/slides/_rels/slide4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4.png"/></Relationships>
</file>

<file path=ppt/slides/_rels/slide4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5.png"/></Relationships>
</file>

<file path=ppt/slides/_rels/slide4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pn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pn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png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3bde8c53 - ID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de844f15 - ID 10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6a2511cf - ID 100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7e56ca9a - ID 101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f66b8c58 - ID 102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30f766cc - ID 103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57add867 - ID 104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d5217505 - ID 105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9e7ac601 - ID 106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1a3b87b4 - ID 107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fdc7e6b4 - ID 108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32ffab00 - ID 109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50c09787 - ID 11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3565e593 - ID 110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a44823ca - ID 111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be955586 - ID 112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3d785bd2 - ID 113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024c815d - ID 114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0e78c024 - ID 115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1fb2f80c - ID 116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18402994 - ID 117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50ede27e - ID 118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86822b70 - ID 119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34d5a72f - ID 12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e5aa6fec - ID 120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a95cefea - ID 121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0c8fb398 - ID 122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fc2f1a4c - ID 123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da8942ce - ID 124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295f0d0a - ID 125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fa2481af - ID 126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64fc58fd - ID 127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b42186bb - ID 128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1cbeec05 - ID 129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cd3a3c0b - ID 13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39e13515 - ID 130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92a2a89f - ID 131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5fac918c - ID 132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303a73ec - ID 133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a324e05a - ID 134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12eeb9ee - ID 135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6ae11f45 - ID 136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51bee2a1 - ID 137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d443d4ac - ID 138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f93f5802 - ID 139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0936eafd - ID 14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0bedfa9a - ID 140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da6c44b7 - ID 141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5818a513 - ID 142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e94b8d7e - ID 143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6daa2050 - ID 144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f223f457 - ID 145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64148c00 - ID 146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71953243 - ID 147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fb3437c6 - ID 148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5bc84b62 - ID 149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89b621d9 - ID 15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877b2a49 - ID 150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08e7b4d1 - ID 151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19781c94 - ID 152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f5d9356b - ID 153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06071ab6 - ID 154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9dee2825 - ID 155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98bdb733 - ID 156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94519abd - ID 157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da39626f - ID 158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21d8a8c3 - ID 159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a146cf08 - ID 16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ed34941b - ID 160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efadf833 - ID 161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4e0799fa - ID 162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d12cdec8 - ID 163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b996d27e - ID 164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83f07243 - ID 165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198447bd - ID 166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27f6c21d - ID 167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eb115618 - ID 168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9f43ecc8 - ID 169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ec7ecace - ID 17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30d4c926 - ID 170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b3cb8369 - ID 171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627475b7 - ID 172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88fc24d7 - ID 173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904793cf - ID 174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203f030c - ID 175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5e9e3bc5 - ID 176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f2ca292a - ID 177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ba958eef - ID 178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778d6f8d - ID 179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7beb2c80 - ID 18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e59eb939 - ID 180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a94a4747 - ID 181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fe516ea2 - ID 182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8f1236f4 - ID 183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ff3a6800 - ID 184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2d1a5289 - ID 185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fcfa1be0 - ID 186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92415b25 - ID 187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e18acc48 - ID 188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92f920e3 - ID 189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1b46a4cf - ID 19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6a9e8ef4 - ID 190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c052b4e3 - ID 191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c36abecf - ID 192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09f4ea23 - ID 193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918a623b - ID 194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9fdf19f2 - ID 195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b87babc4 - ID 196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7e18e58d - ID 197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fc474d03 - ID 198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ddb9b154 - ID 199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1f978415 - ID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afc6b1fd - ID 20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5e03d8bd - ID 200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52beedc6 - ID 201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41ba2c1a - ID 202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2f743aae - ID 203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bc90644a - ID 204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0857b9b0 - ID 205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c9642636 - ID 206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f45e3971 - ID 207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41df2e8b - ID 208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e741934c - ID 209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3ed0a2fa - ID 21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a75cb12f - ID 210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8fc23080 - ID 211</a:t>
            </a: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9b96743a - ID 212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7f264df3 - ID 213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85576d39 - ID 214</a:t>
            </a: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a35fb536 - ID 215</a:t>
            </a: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e72df569 - ID 216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e7e5eb21 - ID 217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25c09bdd - ID 218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f94a6ed5 - ID 219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a905422a - ID 22</a:t>
            </a: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5e983713 - ID 220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7a5dfb3f - ID 221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95ec75b4 - ID 222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48dbf24e - ID 223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9e6a5ce7 - ID 224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6e1d5b77 - ID 225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a51a21a7 - ID 226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a3219552 - ID 227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8bf3df37 - ID 228</a:t>
            </a: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e805b1fa - ID 229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66201847 - ID 23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c6f1df3c - ID 230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21113d2c - ID 231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edee9648 - ID 232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0101cb13 - ID 233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0a330837 - ID 234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80dd9dc2 - ID 235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034294ad - ID 236</a:t>
            </a: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55c1ba5f - ID 237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70c006dc - ID 238</a:t>
            </a: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46771bb2 - ID 239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68e59652 - ID 24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6ee57bbb - ID 240</a:t>
            </a: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f6db6cb1 - ID 241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7f111383 - ID 242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b24b44e5 - ID 243</a:t>
            </a: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20709361 - ID 244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d59662ce - ID 245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1841ceac - ID 246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f0e7d143 - ID 247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c3f3e91f - ID 248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ad52c5f8 - ID 249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f8373854 - ID 25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a2de41cc - ID 250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d3d88720 - ID 251</a:t>
            </a: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44a4731a - ID 252</a:t>
            </a: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6c781ecd - ID 253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92c23967 - ID 254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89ab4c57 - ID 255</a:t>
            </a: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d3c31932 - ID 256</a:t>
            </a: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1dbd4df0 - ID 257</a:t>
            </a: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c51152c5 - ID 258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0d108656 - ID 259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da922f9f - ID 26</a:t>
            </a: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d72f5292 - ID 260</a:t>
            </a: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5f3bac5e - ID 261</a:t>
            </a: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8da1a274 - ID 262</a:t>
            </a: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1869315a - ID 263</a:t>
            </a: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012e1674 - ID 264</a:t>
            </a: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fa1508e4 - ID 265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de386719 - ID 266</a:t>
            </a: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103aadcc - ID 267</a:t>
            </a: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0ff1f88b - ID 268</a:t>
            </a: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be60ce86 - ID 269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762b2774 - ID 27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c2db7870 - ID 270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cfbc9718 - ID 271</a:t>
            </a: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9cca90d9 - ID 272</a:t>
            </a: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4b9fa752 - ID 273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d2ac7aac - ID 274</a:t>
            </a: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281bbf09 - ID 275</a:t>
            </a: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379ed379 - ID 276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c6309a8a - ID 277</a:t>
            </a: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7136c8ce - ID 278</a:t>
            </a: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a6a587fe - ID 279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6a0bc28a - ID 28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820eb705 - ID 280</a:t>
            </a: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48864ec4 - ID 281</a:t>
            </a: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6e60498a - ID 282</a:t>
            </a: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c42ce88f - ID 283</a:t>
            </a: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869b67d1 - ID 284</a:t>
            </a: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49e12e0a - ID 285</a:t>
            </a: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37fef109 - ID 286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777afce4 - ID 287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cd7fe6b7 - ID 288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4eecbd86 - ID 289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c4a02884 - ID 29</a:t>
            </a: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0ef555eb - ID 290</a:t>
            </a: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5fd8ea30 - ID 291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29414b32 - ID 292</a:t>
            </a: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a888acfe - ID 293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fec7d07a - ID 294</a:t>
            </a: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87440085 - ID 295</a:t>
            </a: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a154f623 - ID 296</a:t>
            </a: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deec8e53 - ID 297</a:t>
            </a: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6eebc8b1 - ID 298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b63d6c3d - ID 299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7fe5c302 - ID 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f56a01e9 - ID 30</a:t>
            </a: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a0d8a3ec - ID 300</a:t>
            </a: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42bf2616 - ID 301</a:t>
            </a: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a181ca2e - ID 302</a:t>
            </a: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cb3f1f27 - ID 303</a:t>
            </a: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2238bc0c - ID 304</a:t>
            </a: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99ae5ebf - ID 305</a:t>
            </a: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a1627178 - ID 306</a:t>
            </a: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34f154d1 - ID 307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316a7067 - ID 308</a:t>
            </a:r>
          </a:p>
        </p:txBody>
      </p:sp>
    </p:spTree>
  </p:cSld>
  <p:clrMapOvr>
    <a:masterClrMapping/>
  </p:clrMapOvr>
</p:sld>
</file>

<file path=ppt/slides/slide3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9054d177 - ID 309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949f6d7a - ID 31</a:t>
            </a: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85d00b3f - ID 310</a:t>
            </a:r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e5fabd7d - ID 311</a:t>
            </a: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3680e73f - ID 312</a:t>
            </a: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b24ebcd5 - ID 313</a:t>
            </a: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171e73dc - ID 314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723a39c8 - ID 315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26a7e03b - ID 316</a:t>
            </a: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b2c92a6c - ID 317</a:t>
            </a: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8e84212e - ID 318</a:t>
            </a: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57f5cb98 - ID 319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f38b1a6a - ID 32</a:t>
            </a: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e977b035 - ID 320</a:t>
            </a:r>
          </a:p>
        </p:txBody>
      </p:sp>
    </p:spTree>
  </p:cSld>
  <p:clrMapOvr>
    <a:masterClrMapping/>
  </p:clrMapOvr>
</p:sld>
</file>

<file path=ppt/slides/slide3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db2ab763 - ID 321</a:t>
            </a:r>
          </a:p>
        </p:txBody>
      </p:sp>
    </p:spTree>
  </p:cSld>
  <p:clrMapOvr>
    <a:masterClrMapping/>
  </p:clrMapOvr>
</p:sld>
</file>

<file path=ppt/slides/slide3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a6d3ee1e - ID 322</a:t>
            </a:r>
          </a:p>
        </p:txBody>
      </p:sp>
    </p:spTree>
  </p:cSld>
  <p:clrMapOvr>
    <a:masterClrMapping/>
  </p:clrMapOvr>
</p:sld>
</file>

<file path=ppt/slides/slide3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cbabfe2c - ID 323</a:t>
            </a:r>
          </a:p>
        </p:txBody>
      </p:sp>
    </p:spTree>
  </p:cSld>
  <p:clrMapOvr>
    <a:masterClrMapping/>
  </p:clrMapOvr>
</p:sld>
</file>

<file path=ppt/slides/slide3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741ffdbc - ID 324</a:t>
            </a:r>
          </a:p>
        </p:txBody>
      </p:sp>
    </p:spTree>
  </p:cSld>
  <p:clrMapOvr>
    <a:masterClrMapping/>
  </p:clrMapOvr>
</p:sld>
</file>

<file path=ppt/slides/slide3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13038ff0 - ID 325</a:t>
            </a:r>
          </a:p>
        </p:txBody>
      </p:sp>
    </p:spTree>
  </p:cSld>
  <p:clrMapOvr>
    <a:masterClrMapping/>
  </p:clrMapOvr>
</p:sld>
</file>

<file path=ppt/slides/slide3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95106948 - ID 326</a:t>
            </a:r>
          </a:p>
        </p:txBody>
      </p:sp>
    </p:spTree>
  </p:cSld>
  <p:clrMapOvr>
    <a:masterClrMapping/>
  </p:clrMapOvr>
</p:sld>
</file>

<file path=ppt/slides/slide3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20c2c551 - ID 327</a:t>
            </a:r>
          </a:p>
        </p:txBody>
      </p:sp>
    </p:spTree>
  </p:cSld>
  <p:clrMapOvr>
    <a:masterClrMapping/>
  </p:clrMapOvr>
</p:sld>
</file>

<file path=ppt/slides/slide3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02bb7f0d - ID 328</a:t>
            </a:r>
          </a:p>
        </p:txBody>
      </p:sp>
    </p:spTree>
  </p:cSld>
  <p:clrMapOvr>
    <a:masterClrMapping/>
  </p:clrMapOvr>
</p:sld>
</file>

<file path=ppt/slides/slide3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6c219850 - ID 329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70005f8b - ID 33</a:t>
            </a:r>
          </a:p>
        </p:txBody>
      </p:sp>
    </p:spTree>
  </p:cSld>
  <p:clrMapOvr>
    <a:masterClrMapping/>
  </p:clrMapOvr>
</p:sld>
</file>

<file path=ppt/slides/slide3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cef588c9 - ID 330</a:t>
            </a: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1b35743d - ID 331</a:t>
            </a:r>
          </a:p>
        </p:txBody>
      </p:sp>
    </p:spTree>
  </p:cSld>
  <p:clrMapOvr>
    <a:masterClrMapping/>
  </p:clrMapOvr>
</p:sld>
</file>

<file path=ppt/slides/slide3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183029b5 - ID 332</a:t>
            </a: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40521600 - ID 333</a:t>
            </a:r>
          </a:p>
        </p:txBody>
      </p:sp>
    </p:spTree>
  </p:cSld>
  <p:clrMapOvr>
    <a:masterClrMapping/>
  </p:clrMapOvr>
</p:sld>
</file>

<file path=ppt/slides/slide3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ebcdeece - ID 334</a:t>
            </a:r>
          </a:p>
        </p:txBody>
      </p:sp>
    </p:spTree>
  </p:cSld>
  <p:clrMapOvr>
    <a:masterClrMapping/>
  </p:clrMapOvr>
</p:sld>
</file>

<file path=ppt/slides/slide3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5498f586 - ID 335</a:t>
            </a:r>
          </a:p>
        </p:txBody>
      </p:sp>
    </p:spTree>
  </p:cSld>
  <p:clrMapOvr>
    <a:masterClrMapping/>
  </p:clrMapOvr>
</p:sld>
</file>

<file path=ppt/slides/slide3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2d45a0ee - ID 336</a:t>
            </a:r>
          </a:p>
        </p:txBody>
      </p:sp>
    </p:spTree>
  </p:cSld>
  <p:clrMapOvr>
    <a:masterClrMapping/>
  </p:clrMapOvr>
</p:sld>
</file>

<file path=ppt/slides/slide3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ce8ea3c7 - ID 337</a:t>
            </a:r>
          </a:p>
        </p:txBody>
      </p:sp>
    </p:spTree>
  </p:cSld>
  <p:clrMapOvr>
    <a:masterClrMapping/>
  </p:clrMapOvr>
</p:sld>
</file>

<file path=ppt/slides/slide3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02c457fc - ID 338</a:t>
            </a:r>
          </a:p>
        </p:txBody>
      </p:sp>
    </p:spTree>
  </p:cSld>
  <p:clrMapOvr>
    <a:masterClrMapping/>
  </p:clrMapOvr>
</p:sld>
</file>

<file path=ppt/slides/slide3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fd357261 - ID 339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eb8e0d16 - ID 34</a:t>
            </a:r>
          </a:p>
        </p:txBody>
      </p:sp>
    </p:spTree>
  </p:cSld>
  <p:clrMapOvr>
    <a:masterClrMapping/>
  </p:clrMapOvr>
</p:sld>
</file>

<file path=ppt/slides/slide3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8886393e - ID 340</a:t>
            </a:r>
          </a:p>
        </p:txBody>
      </p:sp>
    </p:spTree>
  </p:cSld>
  <p:clrMapOvr>
    <a:masterClrMapping/>
  </p:clrMapOvr>
</p:sld>
</file>

<file path=ppt/slides/slide3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a88e5952 - ID 341</a:t>
            </a:r>
          </a:p>
        </p:txBody>
      </p:sp>
    </p:spTree>
  </p:cSld>
  <p:clrMapOvr>
    <a:masterClrMapping/>
  </p:clrMapOvr>
</p:sld>
</file>

<file path=ppt/slides/slide3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c332b014 - ID 342</a:t>
            </a:r>
          </a:p>
        </p:txBody>
      </p:sp>
    </p:spTree>
  </p:cSld>
  <p:clrMapOvr>
    <a:masterClrMapping/>
  </p:clrMapOvr>
</p:sld>
</file>

<file path=ppt/slides/slide3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1b7e5a37 - ID 343</a:t>
            </a:r>
          </a:p>
        </p:txBody>
      </p:sp>
    </p:spTree>
  </p:cSld>
  <p:clrMapOvr>
    <a:masterClrMapping/>
  </p:clrMapOvr>
</p:sld>
</file>

<file path=ppt/slides/slide3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4de7596f - ID 344</a:t>
            </a:r>
          </a:p>
        </p:txBody>
      </p:sp>
    </p:spTree>
  </p:cSld>
  <p:clrMapOvr>
    <a:masterClrMapping/>
  </p:clrMapOvr>
</p:sld>
</file>

<file path=ppt/slides/slide3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bbbb9bd1 - ID 345</a:t>
            </a:r>
          </a:p>
        </p:txBody>
      </p:sp>
    </p:spTree>
  </p:cSld>
  <p:clrMapOvr>
    <a:masterClrMapping/>
  </p:clrMapOvr>
</p:sld>
</file>

<file path=ppt/slides/slide3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0fa8b21d - ID 346</a:t>
            </a:r>
          </a:p>
        </p:txBody>
      </p:sp>
    </p:spTree>
  </p:cSld>
  <p:clrMapOvr>
    <a:masterClrMapping/>
  </p:clrMapOvr>
</p:sld>
</file>

<file path=ppt/slides/slide3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7aec60b4 - ID 347</a:t>
            </a: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77854a35 - ID 348</a:t>
            </a: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efb456de - ID 349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85b9162e - ID 35</a:t>
            </a:r>
          </a:p>
        </p:txBody>
      </p:sp>
    </p:spTree>
  </p:cSld>
  <p:clrMapOvr>
    <a:masterClrMapping/>
  </p:clrMapOvr>
</p:sld>
</file>

<file path=ppt/slides/slide3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bc8fcc7b - ID 350</a:t>
            </a:r>
          </a:p>
        </p:txBody>
      </p:sp>
    </p:spTree>
  </p:cSld>
  <p:clrMapOvr>
    <a:masterClrMapping/>
  </p:clrMapOvr>
</p:sld>
</file>

<file path=ppt/slides/slide3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6af01002 - ID 351</a:t>
            </a:r>
          </a:p>
        </p:txBody>
      </p:sp>
    </p:spTree>
  </p:cSld>
  <p:clrMapOvr>
    <a:masterClrMapping/>
  </p:clrMapOvr>
</p:sld>
</file>

<file path=ppt/slides/slide3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ac34e39c - ID 352</a:t>
            </a:r>
          </a:p>
        </p:txBody>
      </p:sp>
    </p:spTree>
  </p:cSld>
  <p:clrMapOvr>
    <a:masterClrMapping/>
  </p:clrMapOvr>
</p:sld>
</file>

<file path=ppt/slides/slide3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85d0c53f - ID 353</a:t>
            </a:r>
          </a:p>
        </p:txBody>
      </p:sp>
    </p:spTree>
  </p:cSld>
  <p:clrMapOvr>
    <a:masterClrMapping/>
  </p:clrMapOvr>
</p:sld>
</file>

<file path=ppt/slides/slide3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c92fbb55 - ID 354</a:t>
            </a:r>
          </a:p>
        </p:txBody>
      </p:sp>
    </p:spTree>
  </p:cSld>
  <p:clrMapOvr>
    <a:masterClrMapping/>
  </p:clrMapOvr>
</p:sld>
</file>

<file path=ppt/slides/slide3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5e642ebf - ID 355</a:t>
            </a:r>
          </a:p>
        </p:txBody>
      </p:sp>
    </p:spTree>
  </p:cSld>
  <p:clrMapOvr>
    <a:masterClrMapping/>
  </p:clrMapOvr>
</p:sld>
</file>

<file path=ppt/slides/slide3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d6bb0204 - ID 356</a:t>
            </a:r>
          </a:p>
        </p:txBody>
      </p:sp>
    </p:spTree>
  </p:cSld>
  <p:clrMapOvr>
    <a:masterClrMapping/>
  </p:clrMapOvr>
</p:sld>
</file>

<file path=ppt/slides/slide3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90651c7b - ID 357</a:t>
            </a:r>
          </a:p>
        </p:txBody>
      </p:sp>
    </p:spTree>
  </p:cSld>
  <p:clrMapOvr>
    <a:masterClrMapping/>
  </p:clrMapOvr>
</p:sld>
</file>

<file path=ppt/slides/slide3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7b5808d1 - ID 358</a:t>
            </a:r>
          </a:p>
        </p:txBody>
      </p:sp>
    </p:spTree>
  </p:cSld>
  <p:clrMapOvr>
    <a:masterClrMapping/>
  </p:clrMapOvr>
</p:sld>
</file>

<file path=ppt/slides/slide3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ba1e064a - ID 359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b48b02d4 - ID 36</a:t>
            </a:r>
          </a:p>
        </p:txBody>
      </p:sp>
    </p:spTree>
  </p:cSld>
  <p:clrMapOvr>
    <a:masterClrMapping/>
  </p:clrMapOvr>
</p:sld>
</file>

<file path=ppt/slides/slide3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11216d83 - ID 360</a:t>
            </a:r>
          </a:p>
        </p:txBody>
      </p:sp>
    </p:spTree>
  </p:cSld>
  <p:clrMapOvr>
    <a:masterClrMapping/>
  </p:clrMapOvr>
</p:sld>
</file>

<file path=ppt/slides/slide3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fe2f0bb1 - ID 361</a:t>
            </a:r>
          </a:p>
        </p:txBody>
      </p:sp>
    </p:spTree>
  </p:cSld>
  <p:clrMapOvr>
    <a:masterClrMapping/>
  </p:clrMapOvr>
</p:sld>
</file>

<file path=ppt/slides/slide3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3d7f93e5 - ID 362</a:t>
            </a:r>
          </a:p>
        </p:txBody>
      </p:sp>
    </p:spTree>
  </p:cSld>
  <p:clrMapOvr>
    <a:masterClrMapping/>
  </p:clrMapOvr>
</p:sld>
</file>

<file path=ppt/slides/slide3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d2cc5609 - ID 363</a:t>
            </a:r>
          </a:p>
        </p:txBody>
      </p:sp>
    </p:spTree>
  </p:cSld>
  <p:clrMapOvr>
    <a:masterClrMapping/>
  </p:clrMapOvr>
</p:sld>
</file>

<file path=ppt/slides/slide3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857ca8a8 - ID 364</a:t>
            </a:r>
          </a:p>
        </p:txBody>
      </p:sp>
    </p:spTree>
  </p:cSld>
  <p:clrMapOvr>
    <a:masterClrMapping/>
  </p:clrMapOvr>
</p:sld>
</file>

<file path=ppt/slides/slide3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3dfed698 - ID 365</a:t>
            </a:r>
          </a:p>
        </p:txBody>
      </p:sp>
    </p:spTree>
  </p:cSld>
  <p:clrMapOvr>
    <a:masterClrMapping/>
  </p:clrMapOvr>
</p:sld>
</file>

<file path=ppt/slides/slide3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35544692 - ID 366</a:t>
            </a:r>
          </a:p>
        </p:txBody>
      </p:sp>
    </p:spTree>
  </p:cSld>
  <p:clrMapOvr>
    <a:masterClrMapping/>
  </p:clrMapOvr>
</p:sld>
</file>

<file path=ppt/slides/slide3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f4cbabc1 - ID 367</a:t>
            </a:r>
          </a:p>
        </p:txBody>
      </p:sp>
    </p:spTree>
  </p:cSld>
  <p:clrMapOvr>
    <a:masterClrMapping/>
  </p:clrMapOvr>
</p:sld>
</file>

<file path=ppt/slides/slide3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cf25b854 - ID 368</a:t>
            </a:r>
          </a:p>
        </p:txBody>
      </p:sp>
    </p:spTree>
  </p:cSld>
  <p:clrMapOvr>
    <a:masterClrMapping/>
  </p:clrMapOvr>
</p:sld>
</file>

<file path=ppt/slides/slide3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6e537e2b - ID 369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2718df0a - ID 37</a:t>
            </a:r>
          </a:p>
        </p:txBody>
      </p:sp>
    </p:spTree>
  </p:cSld>
  <p:clrMapOvr>
    <a:masterClrMapping/>
  </p:clrMapOvr>
</p:sld>
</file>

<file path=ppt/slides/slide3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1713d20f - ID 370</a:t>
            </a:r>
          </a:p>
        </p:txBody>
      </p:sp>
    </p:spTree>
  </p:cSld>
  <p:clrMapOvr>
    <a:masterClrMapping/>
  </p:clrMapOvr>
</p:sld>
</file>

<file path=ppt/slides/slide3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7420c768 - ID 371</a:t>
            </a:r>
          </a:p>
        </p:txBody>
      </p:sp>
    </p:spTree>
  </p:cSld>
  <p:clrMapOvr>
    <a:masterClrMapping/>
  </p:clrMapOvr>
</p:sld>
</file>

<file path=ppt/slides/slide3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78d0f063 - ID 372</a:t>
            </a:r>
          </a:p>
        </p:txBody>
      </p:sp>
    </p:spTree>
  </p:cSld>
  <p:clrMapOvr>
    <a:masterClrMapping/>
  </p:clrMapOvr>
</p:sld>
</file>

<file path=ppt/slides/slide3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815364c0 - ID 373</a:t>
            </a:r>
          </a:p>
        </p:txBody>
      </p:sp>
    </p:spTree>
  </p:cSld>
  <p:clrMapOvr>
    <a:masterClrMapping/>
  </p:clrMapOvr>
</p:sld>
</file>

<file path=ppt/slides/slide3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2b9bdff3 - ID 374</a:t>
            </a:r>
          </a:p>
        </p:txBody>
      </p:sp>
    </p:spTree>
  </p:cSld>
  <p:clrMapOvr>
    <a:masterClrMapping/>
  </p:clrMapOvr>
</p:sld>
</file>

<file path=ppt/slides/slide3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04fd3803 - ID 375</a:t>
            </a:r>
          </a:p>
        </p:txBody>
      </p:sp>
    </p:spTree>
  </p:cSld>
  <p:clrMapOvr>
    <a:masterClrMapping/>
  </p:clrMapOvr>
</p:sld>
</file>

<file path=ppt/slides/slide3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6a813979 - ID 376</a:t>
            </a:r>
          </a:p>
        </p:txBody>
      </p:sp>
    </p:spTree>
  </p:cSld>
  <p:clrMapOvr>
    <a:masterClrMapping/>
  </p:clrMapOvr>
</p:sld>
</file>

<file path=ppt/slides/slide3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3d466a9d - ID 377</a:t>
            </a:r>
          </a:p>
        </p:txBody>
      </p:sp>
    </p:spTree>
  </p:cSld>
  <p:clrMapOvr>
    <a:masterClrMapping/>
  </p:clrMapOvr>
</p:sld>
</file>

<file path=ppt/slides/slide3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09fb0840 - ID 378</a:t>
            </a:r>
          </a:p>
        </p:txBody>
      </p:sp>
    </p:spTree>
  </p:cSld>
  <p:clrMapOvr>
    <a:masterClrMapping/>
  </p:clrMapOvr>
</p:sld>
</file>

<file path=ppt/slides/slide3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81c40e37 - ID 379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852696a0 - ID 38</a:t>
            </a:r>
          </a:p>
        </p:txBody>
      </p:sp>
    </p:spTree>
  </p:cSld>
  <p:clrMapOvr>
    <a:masterClrMapping/>
  </p:clrMapOvr>
</p:sld>
</file>

<file path=ppt/slides/slide3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ad9a45cb - ID 380</a:t>
            </a:r>
          </a:p>
        </p:txBody>
      </p:sp>
    </p:spTree>
  </p:cSld>
  <p:clrMapOvr>
    <a:masterClrMapping/>
  </p:clrMapOvr>
</p:sld>
</file>

<file path=ppt/slides/slide3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0665204f - ID 381</a:t>
            </a:r>
          </a:p>
        </p:txBody>
      </p:sp>
    </p:spTree>
  </p:cSld>
  <p:clrMapOvr>
    <a:masterClrMapping/>
  </p:clrMapOvr>
</p:sld>
</file>

<file path=ppt/slides/slide3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bb2ff0e7 - ID 382</a:t>
            </a:r>
          </a:p>
        </p:txBody>
      </p:sp>
    </p:spTree>
  </p:cSld>
  <p:clrMapOvr>
    <a:masterClrMapping/>
  </p:clrMapOvr>
</p:sld>
</file>

<file path=ppt/slides/slide3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5192d771 - ID 383</a:t>
            </a:r>
          </a:p>
        </p:txBody>
      </p:sp>
    </p:spTree>
  </p:cSld>
  <p:clrMapOvr>
    <a:masterClrMapping/>
  </p:clrMapOvr>
</p:sld>
</file>

<file path=ppt/slides/slide3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523c0dec - ID 384</a:t>
            </a:r>
          </a:p>
        </p:txBody>
      </p:sp>
    </p:spTree>
  </p:cSld>
  <p:clrMapOvr>
    <a:masterClrMapping/>
  </p:clrMapOvr>
</p:sld>
</file>

<file path=ppt/slides/slide3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ed662c72 - ID 385</a:t>
            </a:r>
          </a:p>
        </p:txBody>
      </p:sp>
    </p:spTree>
  </p:cSld>
  <p:clrMapOvr>
    <a:masterClrMapping/>
  </p:clrMapOvr>
</p:sld>
</file>

<file path=ppt/slides/slide3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8cdb6d04 - ID 386</a:t>
            </a:r>
          </a:p>
        </p:txBody>
      </p:sp>
    </p:spTree>
  </p:cSld>
  <p:clrMapOvr>
    <a:masterClrMapping/>
  </p:clrMapOvr>
</p:sld>
</file>

<file path=ppt/slides/slide3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247a0897 - ID 387</a:t>
            </a:r>
          </a:p>
        </p:txBody>
      </p:sp>
    </p:spTree>
  </p:cSld>
  <p:clrMapOvr>
    <a:masterClrMapping/>
  </p:clrMapOvr>
</p:sld>
</file>

<file path=ppt/slides/slide3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ce05dc52 - ID 388</a:t>
            </a:r>
          </a:p>
        </p:txBody>
      </p:sp>
    </p:spTree>
  </p:cSld>
  <p:clrMapOvr>
    <a:masterClrMapping/>
  </p:clrMapOvr>
</p:sld>
</file>

<file path=ppt/slides/slide3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b153d934 - ID 389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545e5832 - ID 39</a:t>
            </a:r>
          </a:p>
        </p:txBody>
      </p:sp>
    </p:spTree>
  </p:cSld>
  <p:clrMapOvr>
    <a:masterClrMapping/>
  </p:clrMapOvr>
</p:sld>
</file>

<file path=ppt/slides/slide3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be53d342 - ID 390</a:t>
            </a:r>
          </a:p>
        </p:txBody>
      </p:sp>
    </p:spTree>
  </p:cSld>
  <p:clrMapOvr>
    <a:masterClrMapping/>
  </p:clrMapOvr>
</p:sld>
</file>

<file path=ppt/slides/slide3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3b44b620 - ID 391</a:t>
            </a:r>
          </a:p>
        </p:txBody>
      </p:sp>
    </p:spTree>
  </p:cSld>
  <p:clrMapOvr>
    <a:masterClrMapping/>
  </p:clrMapOvr>
</p:sld>
</file>

<file path=ppt/slides/slide3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8a2c9981 - ID 392</a:t>
            </a:r>
          </a:p>
        </p:txBody>
      </p:sp>
    </p:spTree>
  </p:cSld>
  <p:clrMapOvr>
    <a:masterClrMapping/>
  </p:clrMapOvr>
</p:sld>
</file>

<file path=ppt/slides/slide3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8b8ae6fb - ID 393</a:t>
            </a:r>
          </a:p>
        </p:txBody>
      </p:sp>
    </p:spTree>
  </p:cSld>
  <p:clrMapOvr>
    <a:masterClrMapping/>
  </p:clrMapOvr>
</p:sld>
</file>

<file path=ppt/slides/slide3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8c5cfb51 - ID 394</a:t>
            </a:r>
          </a:p>
        </p:txBody>
      </p:sp>
    </p:spTree>
  </p:cSld>
  <p:clrMapOvr>
    <a:masterClrMapping/>
  </p:clrMapOvr>
</p:sld>
</file>

<file path=ppt/slides/slide3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1589af6e - ID 395</a:t>
            </a:r>
          </a:p>
        </p:txBody>
      </p:sp>
    </p:spTree>
  </p:cSld>
  <p:clrMapOvr>
    <a:masterClrMapping/>
  </p:clrMapOvr>
</p:sld>
</file>

<file path=ppt/slides/slide3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3722f957 - ID 396</a:t>
            </a:r>
          </a:p>
        </p:txBody>
      </p:sp>
    </p:spTree>
  </p:cSld>
  <p:clrMapOvr>
    <a:masterClrMapping/>
  </p:clrMapOvr>
</p:sld>
</file>

<file path=ppt/slides/slide3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6683ffcd - ID 397</a:t>
            </a:r>
          </a:p>
        </p:txBody>
      </p:sp>
    </p:spTree>
  </p:cSld>
  <p:clrMapOvr>
    <a:masterClrMapping/>
  </p:clrMapOvr>
</p:sld>
</file>

<file path=ppt/slides/slide3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324ab80f - ID 398</a:t>
            </a:r>
          </a:p>
        </p:txBody>
      </p:sp>
    </p:spTree>
  </p:cSld>
  <p:clrMapOvr>
    <a:masterClrMapping/>
  </p:clrMapOvr>
</p:sld>
</file>

<file path=ppt/slides/slide3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3242f5c0 - ID 399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72d2120c - ID 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3f6c0d07 - ID 40</a:t>
            </a:r>
          </a:p>
        </p:txBody>
      </p:sp>
    </p:spTree>
  </p:cSld>
  <p:clrMapOvr>
    <a:masterClrMapping/>
  </p:clrMapOvr>
</p:sld>
</file>

<file path=ppt/slides/slide4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d78e60e5 - ID 400</a:t>
            </a:r>
          </a:p>
        </p:txBody>
      </p:sp>
    </p:spTree>
  </p:cSld>
  <p:clrMapOvr>
    <a:masterClrMapping/>
  </p:clrMapOvr>
</p:sld>
</file>

<file path=ppt/slides/slide4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b448c140 - ID 401</a:t>
            </a:r>
          </a:p>
        </p:txBody>
      </p:sp>
    </p:spTree>
  </p:cSld>
  <p:clrMapOvr>
    <a:masterClrMapping/>
  </p:clrMapOvr>
</p:sld>
</file>

<file path=ppt/slides/slide4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b4ed3a6c - ID 402</a:t>
            </a:r>
          </a:p>
        </p:txBody>
      </p:sp>
    </p:spTree>
  </p:cSld>
  <p:clrMapOvr>
    <a:masterClrMapping/>
  </p:clrMapOvr>
</p:sld>
</file>

<file path=ppt/slides/slide4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8c322435 - ID 403</a:t>
            </a:r>
          </a:p>
        </p:txBody>
      </p:sp>
    </p:spTree>
  </p:cSld>
  <p:clrMapOvr>
    <a:masterClrMapping/>
  </p:clrMapOvr>
</p:sld>
</file>

<file path=ppt/slides/slide4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eaf283b8 - ID 404</a:t>
            </a:r>
          </a:p>
        </p:txBody>
      </p:sp>
    </p:spTree>
  </p:cSld>
  <p:clrMapOvr>
    <a:masterClrMapping/>
  </p:clrMapOvr>
</p:sld>
</file>

<file path=ppt/slides/slide4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802aaad6 - ID 405</a:t>
            </a:r>
          </a:p>
        </p:txBody>
      </p:sp>
    </p:spTree>
  </p:cSld>
  <p:clrMapOvr>
    <a:masterClrMapping/>
  </p:clrMapOvr>
</p:sld>
</file>

<file path=ppt/slides/slide4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c615c307 - ID 406</a:t>
            </a:r>
          </a:p>
        </p:txBody>
      </p:sp>
    </p:spTree>
  </p:cSld>
  <p:clrMapOvr>
    <a:masterClrMapping/>
  </p:clrMapOvr>
</p:sld>
</file>

<file path=ppt/slides/slide4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c0f51d4c - ID 407</a:t>
            </a:r>
          </a:p>
        </p:txBody>
      </p:sp>
    </p:spTree>
  </p:cSld>
  <p:clrMapOvr>
    <a:masterClrMapping/>
  </p:clrMapOvr>
</p:sld>
</file>

<file path=ppt/slides/slide4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1a0ed319 - ID 408</a:t>
            </a:r>
          </a:p>
        </p:txBody>
      </p:sp>
    </p:spTree>
  </p:cSld>
  <p:clrMapOvr>
    <a:masterClrMapping/>
  </p:clrMapOvr>
</p:sld>
</file>

<file path=ppt/slides/slide4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8e0cba42 - ID 409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907e1da5 - ID 41</a:t>
            </a:r>
          </a:p>
        </p:txBody>
      </p:sp>
    </p:spTree>
  </p:cSld>
  <p:clrMapOvr>
    <a:masterClrMapping/>
  </p:clrMapOvr>
</p:sld>
</file>

<file path=ppt/slides/slide4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5fa819b7 - ID 410</a:t>
            </a:r>
          </a:p>
        </p:txBody>
      </p:sp>
    </p:spTree>
  </p:cSld>
  <p:clrMapOvr>
    <a:masterClrMapping/>
  </p:clrMapOvr>
</p:sld>
</file>

<file path=ppt/slides/slide4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18832ebe - ID 411</a:t>
            </a:r>
          </a:p>
        </p:txBody>
      </p:sp>
    </p:spTree>
  </p:cSld>
  <p:clrMapOvr>
    <a:masterClrMapping/>
  </p:clrMapOvr>
</p:sld>
</file>

<file path=ppt/slides/slide4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f8bd4398 - ID 412</a:t>
            </a:r>
          </a:p>
        </p:txBody>
      </p:sp>
    </p:spTree>
  </p:cSld>
  <p:clrMapOvr>
    <a:masterClrMapping/>
  </p:clrMapOvr>
</p:sld>
</file>

<file path=ppt/slides/slide4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c1925ddc - ID 413</a:t>
            </a:r>
          </a:p>
        </p:txBody>
      </p:sp>
    </p:spTree>
  </p:cSld>
  <p:clrMapOvr>
    <a:masterClrMapping/>
  </p:clrMapOvr>
</p:sld>
</file>

<file path=ppt/slides/slide4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9b8a8f73 - ID 414</a:t>
            </a:r>
          </a:p>
        </p:txBody>
      </p:sp>
    </p:spTree>
  </p:cSld>
  <p:clrMapOvr>
    <a:masterClrMapping/>
  </p:clrMapOvr>
</p:sld>
</file>

<file path=ppt/slides/slide4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e53b7de8 - ID 415</a:t>
            </a:r>
          </a:p>
        </p:txBody>
      </p:sp>
    </p:spTree>
  </p:cSld>
  <p:clrMapOvr>
    <a:masterClrMapping/>
  </p:clrMapOvr>
</p:sld>
</file>

<file path=ppt/slides/slide4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2d226908 - ID 416</a:t>
            </a:r>
          </a:p>
        </p:txBody>
      </p:sp>
    </p:spTree>
  </p:cSld>
  <p:clrMapOvr>
    <a:masterClrMapping/>
  </p:clrMapOvr>
</p:sld>
</file>

<file path=ppt/slides/slide4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ecf29416 - ID 417</a:t>
            </a:r>
          </a:p>
        </p:txBody>
      </p:sp>
    </p:spTree>
  </p:cSld>
  <p:clrMapOvr>
    <a:masterClrMapping/>
  </p:clrMapOvr>
</p:sld>
</file>

<file path=ppt/slides/slide4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edb2badb - ID 418</a:t>
            </a:r>
          </a:p>
        </p:txBody>
      </p:sp>
    </p:spTree>
  </p:cSld>
  <p:clrMapOvr>
    <a:masterClrMapping/>
  </p:clrMapOvr>
</p:sld>
</file>

<file path=ppt/slides/slide4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249944b2 - ID 419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c85f512b - ID 42</a:t>
            </a:r>
          </a:p>
        </p:txBody>
      </p:sp>
    </p:spTree>
  </p:cSld>
  <p:clrMapOvr>
    <a:masterClrMapping/>
  </p:clrMapOvr>
</p:sld>
</file>

<file path=ppt/slides/slide4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bc1e0b03 - ID 420</a:t>
            </a:r>
          </a:p>
        </p:txBody>
      </p:sp>
    </p:spTree>
  </p:cSld>
  <p:clrMapOvr>
    <a:masterClrMapping/>
  </p:clrMapOvr>
</p:sld>
</file>

<file path=ppt/slides/slide4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e8f95fe3 - ID 421</a:t>
            </a:r>
          </a:p>
        </p:txBody>
      </p:sp>
    </p:spTree>
  </p:cSld>
  <p:clrMapOvr>
    <a:masterClrMapping/>
  </p:clrMapOvr>
</p:sld>
</file>

<file path=ppt/slides/slide4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12e0eea4 - ID 422</a:t>
            </a:r>
          </a:p>
        </p:txBody>
      </p:sp>
    </p:spTree>
  </p:cSld>
  <p:clrMapOvr>
    <a:masterClrMapping/>
  </p:clrMapOvr>
</p:sld>
</file>

<file path=ppt/slides/slide4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ae8940e0 - ID 423</a:t>
            </a:r>
          </a:p>
        </p:txBody>
      </p:sp>
    </p:spTree>
  </p:cSld>
  <p:clrMapOvr>
    <a:masterClrMapping/>
  </p:clrMapOvr>
</p:sld>
</file>

<file path=ppt/slides/slide4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7b1cca94 - ID 424</a:t>
            </a:r>
          </a:p>
        </p:txBody>
      </p:sp>
    </p:spTree>
  </p:cSld>
  <p:clrMapOvr>
    <a:masterClrMapping/>
  </p:clrMapOvr>
</p:sld>
</file>

<file path=ppt/slides/slide4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6ee644c2 - ID 425</a:t>
            </a:r>
          </a:p>
        </p:txBody>
      </p:sp>
    </p:spTree>
  </p:cSld>
  <p:clrMapOvr>
    <a:masterClrMapping/>
  </p:clrMapOvr>
</p:sld>
</file>

<file path=ppt/slides/slide4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e2446b21 - ID 426</a:t>
            </a:r>
          </a:p>
        </p:txBody>
      </p:sp>
    </p:spTree>
  </p:cSld>
  <p:clrMapOvr>
    <a:masterClrMapping/>
  </p:clrMapOvr>
</p:sld>
</file>

<file path=ppt/slides/slide4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3bf44782 - ID 427</a:t>
            </a:r>
          </a:p>
        </p:txBody>
      </p:sp>
    </p:spTree>
  </p:cSld>
  <p:clrMapOvr>
    <a:masterClrMapping/>
  </p:clrMapOvr>
</p:sld>
</file>

<file path=ppt/slides/slide4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fd3784c9 - ID 428</a:t>
            </a:r>
          </a:p>
        </p:txBody>
      </p:sp>
    </p:spTree>
  </p:cSld>
  <p:clrMapOvr>
    <a:masterClrMapping/>
  </p:clrMapOvr>
</p:sld>
</file>

<file path=ppt/slides/slide4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3ef2f698 - ID 429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61df3d98 - ID 43</a:t>
            </a:r>
          </a:p>
        </p:txBody>
      </p:sp>
    </p:spTree>
  </p:cSld>
  <p:clrMapOvr>
    <a:masterClrMapping/>
  </p:clrMapOvr>
</p:sld>
</file>

<file path=ppt/slides/slide4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7e237322 - ID 430</a:t>
            </a:r>
          </a:p>
        </p:txBody>
      </p:sp>
    </p:spTree>
  </p:cSld>
  <p:clrMapOvr>
    <a:masterClrMapping/>
  </p:clrMapOvr>
</p:sld>
</file>

<file path=ppt/slides/slide4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3e60f238 - ID 431</a:t>
            </a:r>
          </a:p>
        </p:txBody>
      </p:sp>
    </p:spTree>
  </p:cSld>
  <p:clrMapOvr>
    <a:masterClrMapping/>
  </p:clrMapOvr>
</p:sld>
</file>

<file path=ppt/slides/slide4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8c7f1d01 - ID 432</a:t>
            </a:r>
          </a:p>
        </p:txBody>
      </p:sp>
    </p:spTree>
  </p:cSld>
  <p:clrMapOvr>
    <a:masterClrMapping/>
  </p:clrMapOvr>
</p:sld>
</file>

<file path=ppt/slides/slide4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29d1f09d - ID 433</a:t>
            </a:r>
          </a:p>
        </p:txBody>
      </p:sp>
    </p:spTree>
  </p:cSld>
  <p:clrMapOvr>
    <a:masterClrMapping/>
  </p:clrMapOvr>
</p:sld>
</file>

<file path=ppt/slides/slide4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773926e7 - ID 434</a:t>
            </a:r>
          </a:p>
        </p:txBody>
      </p:sp>
    </p:spTree>
  </p:cSld>
  <p:clrMapOvr>
    <a:masterClrMapping/>
  </p:clrMapOvr>
</p:sld>
</file>

<file path=ppt/slides/slide4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ba491e32 - ID 435</a:t>
            </a:r>
          </a:p>
        </p:txBody>
      </p:sp>
    </p:spTree>
  </p:cSld>
  <p:clrMapOvr>
    <a:masterClrMapping/>
  </p:clrMapOvr>
</p:sld>
</file>

<file path=ppt/slides/slide4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f11a9d94 - ID 436</a:t>
            </a:r>
          </a:p>
        </p:txBody>
      </p:sp>
    </p:spTree>
  </p:cSld>
  <p:clrMapOvr>
    <a:masterClrMapping/>
  </p:clrMapOvr>
</p:sld>
</file>

<file path=ppt/slides/slide4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cfd2790f - ID 437</a:t>
            </a:r>
          </a:p>
        </p:txBody>
      </p:sp>
    </p:spTree>
  </p:cSld>
  <p:clrMapOvr>
    <a:masterClrMapping/>
  </p:clrMapOvr>
</p:sld>
</file>

<file path=ppt/slides/slide4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8e8ea3bd - ID 438</a:t>
            </a:r>
          </a:p>
        </p:txBody>
      </p:sp>
    </p:spTree>
  </p:cSld>
  <p:clrMapOvr>
    <a:masterClrMapping/>
  </p:clrMapOvr>
</p:sld>
</file>

<file path=ppt/slides/slide4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fdf86246 - ID 439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dc5f1620 - ID 44</a:t>
            </a:r>
          </a:p>
        </p:txBody>
      </p:sp>
    </p:spTree>
  </p:cSld>
  <p:clrMapOvr>
    <a:masterClrMapping/>
  </p:clrMapOvr>
</p:sld>
</file>

<file path=ppt/slides/slide4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f61b92fb - ID 440</a:t>
            </a:r>
          </a:p>
        </p:txBody>
      </p:sp>
    </p:spTree>
  </p:cSld>
  <p:clrMapOvr>
    <a:masterClrMapping/>
  </p:clrMapOvr>
</p:sld>
</file>

<file path=ppt/slides/slide4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91ed5041 - ID 441</a:t>
            </a:r>
          </a:p>
        </p:txBody>
      </p:sp>
    </p:spTree>
  </p:cSld>
  <p:clrMapOvr>
    <a:masterClrMapping/>
  </p:clrMapOvr>
</p:sld>
</file>

<file path=ppt/slides/slide4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d93f7baf - ID 442</a:t>
            </a:r>
          </a:p>
        </p:txBody>
      </p:sp>
    </p:spTree>
  </p:cSld>
  <p:clrMapOvr>
    <a:masterClrMapping/>
  </p:clrMapOvr>
</p:sld>
</file>

<file path=ppt/slides/slide4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a0e88f59 - ID 443</a:t>
            </a:r>
          </a:p>
        </p:txBody>
      </p:sp>
    </p:spTree>
  </p:cSld>
  <p:clrMapOvr>
    <a:masterClrMapping/>
  </p:clrMapOvr>
</p:sld>
</file>

<file path=ppt/slides/slide4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629b4c1a - ID 444</a:t>
            </a:r>
          </a:p>
        </p:txBody>
      </p:sp>
    </p:spTree>
  </p:cSld>
  <p:clrMapOvr>
    <a:masterClrMapping/>
  </p:clrMapOvr>
</p:sld>
</file>

<file path=ppt/slides/slide4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5c7d22c2 - ID 445</a:t>
            </a:r>
          </a:p>
        </p:txBody>
      </p:sp>
    </p:spTree>
  </p:cSld>
  <p:clrMapOvr>
    <a:masterClrMapping/>
  </p:clrMapOvr>
</p:sld>
</file>

<file path=ppt/slides/slide4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e4ed9347 - ID 446</a:t>
            </a:r>
          </a:p>
        </p:txBody>
      </p:sp>
    </p:spTree>
  </p:cSld>
  <p:clrMapOvr>
    <a:masterClrMapping/>
  </p:clrMapOvr>
</p:sld>
</file>

<file path=ppt/slides/slide4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e5be3a13 - ID 447</a:t>
            </a:r>
          </a:p>
        </p:txBody>
      </p:sp>
    </p:spTree>
  </p:cSld>
  <p:clrMapOvr>
    <a:masterClrMapping/>
  </p:clrMapOvr>
</p:sld>
</file>

<file path=ppt/slides/slide4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e519f048 - ID 448</a:t>
            </a:r>
          </a:p>
        </p:txBody>
      </p:sp>
    </p:spTree>
  </p:cSld>
  <p:clrMapOvr>
    <a:masterClrMapping/>
  </p:clrMapOvr>
</p:sld>
</file>

<file path=ppt/slides/slide4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b11288f8 - ID 449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3f7cc963 - ID 45</a:t>
            </a:r>
          </a:p>
        </p:txBody>
      </p:sp>
    </p:spTree>
  </p:cSld>
  <p:clrMapOvr>
    <a:masterClrMapping/>
  </p:clrMapOvr>
</p:sld>
</file>

<file path=ppt/slides/slide4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0b3eabea - ID 450</a:t>
            </a:r>
          </a:p>
        </p:txBody>
      </p:sp>
    </p:spTree>
  </p:cSld>
  <p:clrMapOvr>
    <a:masterClrMapping/>
  </p:clrMapOvr>
</p:sld>
</file>

<file path=ppt/slides/slide4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3abaedb7 - ID 451</a:t>
            </a:r>
          </a:p>
        </p:txBody>
      </p:sp>
    </p:spTree>
  </p:cSld>
  <p:clrMapOvr>
    <a:masterClrMapping/>
  </p:clrMapOvr>
</p:sld>
</file>

<file path=ppt/slides/slide4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d077fe7c - ID 452</a:t>
            </a:r>
          </a:p>
        </p:txBody>
      </p:sp>
    </p:spTree>
  </p:cSld>
  <p:clrMapOvr>
    <a:masterClrMapping/>
  </p:clrMapOvr>
</p:sld>
</file>

<file path=ppt/slides/slide4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b24be499 - ID 453</a:t>
            </a:r>
          </a:p>
        </p:txBody>
      </p:sp>
    </p:spTree>
  </p:cSld>
  <p:clrMapOvr>
    <a:masterClrMapping/>
  </p:clrMapOvr>
</p:sld>
</file>

<file path=ppt/slides/slide4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55eb31cd - ID 454</a:t>
            </a:r>
          </a:p>
        </p:txBody>
      </p:sp>
    </p:spTree>
  </p:cSld>
  <p:clrMapOvr>
    <a:masterClrMapping/>
  </p:clrMapOvr>
</p:sld>
</file>

<file path=ppt/slides/slide4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bb3e1739 - ID 455</a:t>
            </a:r>
          </a:p>
        </p:txBody>
      </p:sp>
    </p:spTree>
  </p:cSld>
  <p:clrMapOvr>
    <a:masterClrMapping/>
  </p:clrMapOvr>
</p:sld>
</file>

<file path=ppt/slides/slide4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a4590dab - ID 456</a:t>
            </a:r>
          </a:p>
        </p:txBody>
      </p:sp>
    </p:spTree>
  </p:cSld>
  <p:clrMapOvr>
    <a:masterClrMapping/>
  </p:clrMapOvr>
</p:sld>
</file>

<file path=ppt/slides/slide4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d4e3fca7 - ID 457</a:t>
            </a:r>
          </a:p>
        </p:txBody>
      </p:sp>
    </p:spTree>
  </p:cSld>
  <p:clrMapOvr>
    <a:masterClrMapping/>
  </p:clrMapOvr>
</p:sld>
</file>

<file path=ppt/slides/slide4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987a245b - ID 458</a:t>
            </a:r>
          </a:p>
        </p:txBody>
      </p:sp>
    </p:spTree>
  </p:cSld>
  <p:clrMapOvr>
    <a:masterClrMapping/>
  </p:clrMapOvr>
</p:sld>
</file>

<file path=ppt/slides/slide4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bf36b9be - ID 459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4f146de0 - ID 46</a:t>
            </a:r>
          </a:p>
        </p:txBody>
      </p:sp>
    </p:spTree>
  </p:cSld>
  <p:clrMapOvr>
    <a:masterClrMapping/>
  </p:clrMapOvr>
</p:sld>
</file>

<file path=ppt/slides/slide4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a3a64657 - ID 460</a:t>
            </a:r>
          </a:p>
        </p:txBody>
      </p:sp>
    </p:spTree>
  </p:cSld>
  <p:clrMapOvr>
    <a:masterClrMapping/>
  </p:clrMapOvr>
</p:sld>
</file>

<file path=ppt/slides/slide4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b40aa1bd - ID 461</a:t>
            </a:r>
          </a:p>
        </p:txBody>
      </p:sp>
    </p:spTree>
  </p:cSld>
  <p:clrMapOvr>
    <a:masterClrMapping/>
  </p:clrMapOvr>
</p:sld>
</file>

<file path=ppt/slides/slide4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471570b2 - ID 462</a:t>
            </a:r>
          </a:p>
        </p:txBody>
      </p:sp>
    </p:spTree>
  </p:cSld>
  <p:clrMapOvr>
    <a:masterClrMapping/>
  </p:clrMapOvr>
</p:sld>
</file>

<file path=ppt/slides/slide4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442e7c1e - ID 463</a:t>
            </a:r>
          </a:p>
        </p:txBody>
      </p:sp>
    </p:spTree>
  </p:cSld>
  <p:clrMapOvr>
    <a:masterClrMapping/>
  </p:clrMapOvr>
</p:sld>
</file>

<file path=ppt/slides/slide4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b0558c45 - ID 464</a:t>
            </a:r>
          </a:p>
        </p:txBody>
      </p:sp>
    </p:spTree>
  </p:cSld>
  <p:clrMapOvr>
    <a:masterClrMapping/>
  </p:clrMapOvr>
</p:sld>
</file>

<file path=ppt/slides/slide4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2f1edf05 - ID 465</a:t>
            </a:r>
          </a:p>
        </p:txBody>
      </p:sp>
    </p:spTree>
  </p:cSld>
  <p:clrMapOvr>
    <a:masterClrMapping/>
  </p:clrMapOvr>
</p:sld>
</file>

<file path=ppt/slides/slide4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2a37147b - ID 466</a:t>
            </a:r>
          </a:p>
        </p:txBody>
      </p:sp>
    </p:spTree>
  </p:cSld>
  <p:clrMapOvr>
    <a:masterClrMapping/>
  </p:clrMapOvr>
</p:sld>
</file>

<file path=ppt/slides/slide4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33cce742 - ID 467</a:t>
            </a:r>
          </a:p>
        </p:txBody>
      </p:sp>
    </p:spTree>
  </p:cSld>
  <p:clrMapOvr>
    <a:masterClrMapping/>
  </p:clrMapOvr>
</p:sld>
</file>

<file path=ppt/slides/slide4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93d928a7 - ID 468</a:t>
            </a:r>
          </a:p>
        </p:txBody>
      </p:sp>
    </p:spTree>
  </p:cSld>
  <p:clrMapOvr>
    <a:masterClrMapping/>
  </p:clrMapOvr>
</p:sld>
</file>

<file path=ppt/slides/slide4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95eccefc - ID 469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79c5a32f - ID 47</a:t>
            </a:r>
          </a:p>
        </p:txBody>
      </p:sp>
    </p:spTree>
  </p:cSld>
  <p:clrMapOvr>
    <a:masterClrMapping/>
  </p:clrMapOvr>
</p:sld>
</file>

<file path=ppt/slides/slide4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593e0c7d - ID 470</a:t>
            </a:r>
          </a:p>
        </p:txBody>
      </p:sp>
    </p:spTree>
  </p:cSld>
  <p:clrMapOvr>
    <a:masterClrMapping/>
  </p:clrMapOvr>
</p:sld>
</file>

<file path=ppt/slides/slide4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702c3039 - ID 471</a:t>
            </a:r>
          </a:p>
        </p:txBody>
      </p:sp>
    </p:spTree>
  </p:cSld>
  <p:clrMapOvr>
    <a:masterClrMapping/>
  </p:clrMapOvr>
</p:sld>
</file>

<file path=ppt/slides/slide4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9cf21a32 - ID 472</a:t>
            </a:r>
          </a:p>
        </p:txBody>
      </p:sp>
    </p:spTree>
  </p:cSld>
  <p:clrMapOvr>
    <a:masterClrMapping/>
  </p:clrMapOvr>
</p:sld>
</file>

<file path=ppt/slides/slide4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078ff0b2 - ID 473</a:t>
            </a:r>
          </a:p>
        </p:txBody>
      </p:sp>
    </p:spTree>
  </p:cSld>
  <p:clrMapOvr>
    <a:masterClrMapping/>
  </p:clrMapOvr>
</p:sld>
</file>

<file path=ppt/slides/slide4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6a6c855d - ID 474</a:t>
            </a:r>
          </a:p>
        </p:txBody>
      </p:sp>
    </p:spTree>
  </p:cSld>
  <p:clrMapOvr>
    <a:masterClrMapping/>
  </p:clrMapOvr>
</p:sld>
</file>

<file path=ppt/slides/slide4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82121408 - ID 475</a:t>
            </a:r>
          </a:p>
        </p:txBody>
      </p:sp>
    </p:spTree>
  </p:cSld>
  <p:clrMapOvr>
    <a:masterClrMapping/>
  </p:clrMapOvr>
</p:sld>
</file>

<file path=ppt/slides/slide4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11bae876 - ID 476</a:t>
            </a:r>
          </a:p>
        </p:txBody>
      </p:sp>
    </p:spTree>
  </p:cSld>
  <p:clrMapOvr>
    <a:masterClrMapping/>
  </p:clrMapOvr>
</p:sld>
</file>

<file path=ppt/slides/slide4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1f792d9d - ID 477</a:t>
            </a:r>
          </a:p>
        </p:txBody>
      </p:sp>
    </p:spTree>
  </p:cSld>
  <p:clrMapOvr>
    <a:masterClrMapping/>
  </p:clrMapOvr>
</p:sld>
</file>

<file path=ppt/slides/slide4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7ed4d51a - ID 478</a:t>
            </a:r>
          </a:p>
        </p:txBody>
      </p:sp>
    </p:spTree>
  </p:cSld>
  <p:clrMapOvr>
    <a:masterClrMapping/>
  </p:clrMapOvr>
</p:sld>
</file>

<file path=ppt/slides/slide4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4bd96cd9 - ID 479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285bca59 - ID 48</a:t>
            </a:r>
          </a:p>
        </p:txBody>
      </p:sp>
    </p:spTree>
  </p:cSld>
  <p:clrMapOvr>
    <a:masterClrMapping/>
  </p:clrMapOvr>
</p:sld>
</file>

<file path=ppt/slides/slide4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be7f277b - ID 480</a:t>
            </a:r>
          </a:p>
        </p:txBody>
      </p:sp>
    </p:spTree>
  </p:cSld>
  <p:clrMapOvr>
    <a:masterClrMapping/>
  </p:clrMapOvr>
</p:sld>
</file>

<file path=ppt/slides/slide4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690b12f2 - ID 481</a:t>
            </a:r>
          </a:p>
        </p:txBody>
      </p:sp>
    </p:spTree>
  </p:cSld>
  <p:clrMapOvr>
    <a:masterClrMapping/>
  </p:clrMapOvr>
</p:sld>
</file>

<file path=ppt/slides/slide4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0a33f13e - ID 482</a:t>
            </a:r>
          </a:p>
        </p:txBody>
      </p:sp>
    </p:spTree>
  </p:cSld>
  <p:clrMapOvr>
    <a:masterClrMapping/>
  </p:clrMapOvr>
</p:sld>
</file>

<file path=ppt/slides/slide4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f3812cd3 - ID 483</a:t>
            </a:r>
          </a:p>
        </p:txBody>
      </p:sp>
    </p:spTree>
  </p:cSld>
  <p:clrMapOvr>
    <a:masterClrMapping/>
  </p:clrMapOvr>
</p:sld>
</file>

<file path=ppt/slides/slide4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52f0922c - ID 484</a:t>
            </a:r>
          </a:p>
        </p:txBody>
      </p:sp>
    </p:spTree>
  </p:cSld>
  <p:clrMapOvr>
    <a:masterClrMapping/>
  </p:clrMapOvr>
</p:sld>
</file>

<file path=ppt/slides/slide4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b206c66a - ID 485</a:t>
            </a:r>
          </a:p>
        </p:txBody>
      </p:sp>
    </p:spTree>
  </p:cSld>
  <p:clrMapOvr>
    <a:masterClrMapping/>
  </p:clrMapOvr>
</p:sld>
</file>

<file path=ppt/slides/slide4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2e3bf5a8 - ID 486</a:t>
            </a:r>
          </a:p>
        </p:txBody>
      </p:sp>
    </p:spTree>
  </p:cSld>
  <p:clrMapOvr>
    <a:masterClrMapping/>
  </p:clrMapOvr>
</p:sld>
</file>

<file path=ppt/slides/slide4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7f8ab15f - ID 487</a:t>
            </a:r>
          </a:p>
        </p:txBody>
      </p:sp>
    </p:spTree>
  </p:cSld>
  <p:clrMapOvr>
    <a:masterClrMapping/>
  </p:clrMapOvr>
</p:sld>
</file>

<file path=ppt/slides/slide4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360dab04 - ID 488</a:t>
            </a:r>
          </a:p>
        </p:txBody>
      </p:sp>
    </p:spTree>
  </p:cSld>
  <p:clrMapOvr>
    <a:masterClrMapping/>
  </p:clrMapOvr>
</p:sld>
</file>

<file path=ppt/slides/slide4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9b57151d - ID 489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fc9b196c - ID 49</a:t>
            </a:r>
          </a:p>
        </p:txBody>
      </p:sp>
    </p:spTree>
  </p:cSld>
  <p:clrMapOvr>
    <a:masterClrMapping/>
  </p:clrMapOvr>
</p:sld>
</file>

<file path=ppt/slides/slide4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2ea6b5f5 - ID 490</a:t>
            </a:r>
          </a:p>
        </p:txBody>
      </p:sp>
    </p:spTree>
  </p:cSld>
  <p:clrMapOvr>
    <a:masterClrMapping/>
  </p:clrMapOvr>
</p:sld>
</file>

<file path=ppt/slides/slide4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3ae066b1 - ID 491</a:t>
            </a:r>
          </a:p>
        </p:txBody>
      </p:sp>
    </p:spTree>
  </p:cSld>
  <p:clrMapOvr>
    <a:masterClrMapping/>
  </p:clrMapOvr>
</p:sld>
</file>

<file path=ppt/slides/slide4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4af53c3d - ID 492</a:t>
            </a:r>
          </a:p>
        </p:txBody>
      </p:sp>
    </p:spTree>
  </p:cSld>
  <p:clrMapOvr>
    <a:masterClrMapping/>
  </p:clrMapOvr>
</p:sld>
</file>

<file path=ppt/slides/slide4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8464d83b - ID 493</a:t>
            </a:r>
          </a:p>
        </p:txBody>
      </p:sp>
    </p:spTree>
  </p:cSld>
  <p:clrMapOvr>
    <a:masterClrMapping/>
  </p:clrMapOvr>
</p:sld>
</file>

<file path=ppt/slides/slide4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247a2edf - ID 494</a:t>
            </a:r>
          </a:p>
        </p:txBody>
      </p:sp>
    </p:spTree>
  </p:cSld>
  <p:clrMapOvr>
    <a:masterClrMapping/>
  </p:clrMapOvr>
</p:sld>
</file>

<file path=ppt/slides/slide4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1f51bb6c - ID 495</a:t>
            </a:r>
          </a:p>
        </p:txBody>
      </p:sp>
    </p:spTree>
  </p:cSld>
  <p:clrMapOvr>
    <a:masterClrMapping/>
  </p:clrMapOvr>
</p:sld>
</file>

<file path=ppt/slides/slide4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c219b741 - ID 496</a:t>
            </a:r>
          </a:p>
        </p:txBody>
      </p:sp>
    </p:spTree>
  </p:cSld>
  <p:clrMapOvr>
    <a:masterClrMapping/>
  </p:clrMapOvr>
</p:sld>
</file>

<file path=ppt/slides/slide4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a2fd3f36 - ID 497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2dc7fba1 - ID 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778b2e6b - ID 50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904c2312 - ID 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b59ef5f4 - ID 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dd6ea774 - ID 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08e5e0ce - ID 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8aadb053 - ID 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afd5ea2e - ID 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eccda346 - ID 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db15134a - ID 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0f0db170 - ID 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2f5dabdb - ID 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0578e01e - ID 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204d8e19 - ID 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408ee6bd - ID 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e416b6ed - ID 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850eaf96 - ID 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dcf0fd88 - ID 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4fa59246 - ID 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e96f5161 - ID 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66b38737 - ID 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5d1627e0 - ID 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b2f6b277 - ID 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dc675730 - ID 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e218d9c7 - ID 71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b433c153 - ID 72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6540abee - ID 73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42cc81bf - ID 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5f06baf7 - ID 75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5bd14b97 - ID 76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f037d4cc - ID 77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d9172aaa - ID 78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29930ba8 - ID 79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d21f0da1 - ID 8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a4f84ccb - ID 80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3f233d9d - ID 81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db0d82a2 - ID 82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45308ce3 - ID 83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9ac6e396 - ID 84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2f274302 - ID 85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e2a74313 - ID 86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b889495a - ID 87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39b27fef - ID 88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a987734f - ID 89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00e4a365 - ID 9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f432f8ce - ID 90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53c2566f - ID 91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deabc1d3 - ID 92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b74537bc - ID 93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4cca92d3 - ID 94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3631beb6 - ID 95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da151bff - ID 96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9868de82 - ID 97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e302240f - ID 98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e970a0a1 - FRM cc80dd02 - ID 99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