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512" r:id="rId47"/>
    <p:sldId id="302" r:id="rId48"/>
    <p:sldId id="303" r:id="rId49"/>
    <p:sldId id="304" r:id="rId50"/>
    <p:sldId id="513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  <p:sldId id="467" r:id="rId213"/>
    <p:sldId id="468" r:id="rId214"/>
    <p:sldId id="469" r:id="rId215"/>
    <p:sldId id="470" r:id="rId216"/>
    <p:sldId id="471" r:id="rId217"/>
    <p:sldId id="472" r:id="rId218"/>
    <p:sldId id="473" r:id="rId219"/>
    <p:sldId id="474" r:id="rId220"/>
    <p:sldId id="475" r:id="rId221"/>
    <p:sldId id="476" r:id="rId222"/>
    <p:sldId id="477" r:id="rId223"/>
    <p:sldId id="478" r:id="rId224"/>
    <p:sldId id="479" r:id="rId225"/>
    <p:sldId id="480" r:id="rId226"/>
    <p:sldId id="481" r:id="rId227"/>
    <p:sldId id="482" r:id="rId228"/>
    <p:sldId id="483" r:id="rId229"/>
    <p:sldId id="484" r:id="rId230"/>
    <p:sldId id="485" r:id="rId231"/>
    <p:sldId id="486" r:id="rId232"/>
    <p:sldId id="487" r:id="rId233"/>
    <p:sldId id="488" r:id="rId234"/>
    <p:sldId id="489" r:id="rId235"/>
    <p:sldId id="490" r:id="rId236"/>
    <p:sldId id="491" r:id="rId237"/>
    <p:sldId id="492" r:id="rId238"/>
    <p:sldId id="493" r:id="rId239"/>
    <p:sldId id="494" r:id="rId240"/>
    <p:sldId id="495" r:id="rId241"/>
    <p:sldId id="496" r:id="rId242"/>
    <p:sldId id="497" r:id="rId243"/>
    <p:sldId id="498" r:id="rId244"/>
    <p:sldId id="499" r:id="rId245"/>
    <p:sldId id="500" r:id="rId246"/>
    <p:sldId id="501" r:id="rId247"/>
    <p:sldId id="502" r:id="rId248"/>
    <p:sldId id="503" r:id="rId249"/>
    <p:sldId id="504" r:id="rId250"/>
    <p:sldId id="505" r:id="rId251"/>
    <p:sldId id="506" r:id="rId252"/>
    <p:sldId id="507" r:id="rId253"/>
    <p:sldId id="508" r:id="rId254"/>
    <p:sldId id="509" r:id="rId255"/>
    <p:sldId id="510" r:id="rId256"/>
    <p:sldId id="511" r:id="rId257"/>
  </p:sldIdLst>
  <p:sldSz cx="146304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676" y="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viewProps" Target="viewProps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theme" Target="theme/theme1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tableStyles" Target="tableStyle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png"/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7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png"/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7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7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png"/><Relationship Id="rId1" Type="http://schemas.openxmlformats.org/officeDocument/2006/relationships/slideLayout" Target="../slideLayouts/slideLayout7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7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7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7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7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7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6760285e - ID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1061198c - ID 10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908ae622 - ID 100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b88bde16 - ID 101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8e48bc6f - ID 102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2d6e5e1e - ID 103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5df51199 - ID 104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3c9ade14 - ID 105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b234aac6 - ID 106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038df89f - ID 107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eed5505e - ID 108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bb276f3f - ID 109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58fb3387 - ID 11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3612d728 - ID 110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487fb2ce - ID 111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036ad46a - ID 112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152ecd93 - ID 113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0b34372f - ID 114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e8c83bad - ID 115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cd6c80fa - ID 116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d43b1ad3 - ID 117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a9472ebd - ID 118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872d412c - ID 119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8b5ceaca - ID 12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d01b3607 - ID 120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b2d2224c - ID 121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839c4d8e - ID 122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21a7c852 - ID 123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9e42a7e8 - ID 124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bd34b5aa - ID 125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ad7b75ff - ID 126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5723fd1c - ID 127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aa0ced4e - ID 128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dbfc54d5 - ID 129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0042588b - ID 13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f9fb1db5 - ID 130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49958292 - ID 131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40787a82 - ID 132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66708e49 - ID 133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74e6f1f5 - ID 134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9fe04729 - ID 135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67313fbd - ID 136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e825bd97 - ID 137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a9cc3775 - ID 138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e9f0f92b - ID 139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d60eb198 - ID 14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d118190b - ID 140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feee4ab8 - ID 141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74b6e8c7 - ID 142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beade24a - ID 143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83598455 - ID 144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0eb47e00 - ID 145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3a02dff5 - ID 146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77613cf9 - ID 147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f12aca82 - ID 148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cfbc8e6c - ID 149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afdf1ccf - ID 15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536ea4e3 - ID 150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02414e8f - ID 151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4d04ed44 - ID 152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aca61560 - ID 153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4e9a26cf - ID 154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4866e470 - ID 155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335b57e4 - ID 156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c8b4fe59 - ID 157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140124b5 - ID 158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3a06a990 - ID 159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fa045117 - ID 16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1aa7f96e - ID 160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2e90c404 - ID 161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de5d9998 - ID 162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0ba03f88 - ID 163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c61a6316 - ID 164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0eadfae8 - ID 165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5948cc20 - ID 166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962ae053 - ID 167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6ffde731 - ID 168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71629b1e - ID 169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69fc4190 - ID 17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44b36f06 - ID 170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f11cefef - ID 171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2ee70bd5 - ID 172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b65f2293 - ID 173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00e49c7b - ID 174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bbc9422a - ID 175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d24bb990 - ID 176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423de010 - ID 177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78de69a1 - ID 178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e048a322 - ID 179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b2dbc581 - ID 18</a:t>
            </a: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5e171ef5 - ID 180</a:t>
            </a: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a0c3fd02 - ID 181</a:t>
            </a: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79890bd5 - ID 182</a:t>
            </a: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d2c2130e - ID 183</a:t>
            </a: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2a96b2a8 - ID 184</a:t>
            </a: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4d193e51 - ID 185</a:t>
            </a: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59678b33 - ID 186</a:t>
            </a: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e31243d1 - ID 187</a:t>
            </a: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5336964e - ID 188</a:t>
            </a: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5aa058ed - ID 189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03a688a2 - ID 19</a:t>
            </a: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7b2b05c9 - ID 190</a:t>
            </a: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76fd64f4 - ID 191</a:t>
            </a:r>
          </a:p>
        </p:txBody>
      </p:sp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9448f402 - ID 192</a:t>
            </a:r>
          </a:p>
        </p:txBody>
      </p:sp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288a5306 - ID 193</a:t>
            </a: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14b876f3 - ID 194</a:t>
            </a: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6815bebe - ID 195</a:t>
            </a:r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9b8482a7 - ID 196</a:t>
            </a: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5ec06866 - ID 197</a:t>
            </a: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ee638337 - ID 198</a:t>
            </a: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e6a2abd6 - ID 199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dc205baf - ID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48453dea - ID 20</a:t>
            </a:r>
          </a:p>
        </p:txBody>
      </p: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08baa39b - ID 200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03e25a06 - ID 201</a:t>
            </a: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744506ac - ID 202</a:t>
            </a: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a268e26e - ID 203</a:t>
            </a: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be198d43 - ID 204</a:t>
            </a: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1cecbdfd - ID 205</a:t>
            </a: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c9bb1a52 - ID 206</a:t>
            </a: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3c651ce7 - ID 207</a:t>
            </a: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1cd99eee - ID 208</a:t>
            </a: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427446e0 - ID 209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a1ae8c44 - ID 21</a:t>
            </a:r>
          </a:p>
        </p:txBody>
      </p: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d8e92afc - ID 210</a:t>
            </a: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cbe22ccb - ID 211</a:t>
            </a: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880666c2 - ID 212</a:t>
            </a: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40ec5c86 - ID 213</a:t>
            </a: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3629a953 - ID 214</a:t>
            </a: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4e7cab6a - ID 215</a:t>
            </a: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2955d7f0 - ID 216</a:t>
            </a: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5c82c41f - ID 217</a:t>
            </a: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38961a7c - ID 218</a:t>
            </a:r>
          </a:p>
        </p:txBody>
      </p:sp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85890c34 - ID 219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806fd1bf - ID 22</a:t>
            </a:r>
          </a:p>
        </p:txBody>
      </p:sp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ffc3202b - ID 220</a:t>
            </a: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e0b333ac - ID 221</a:t>
            </a: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20879831 - ID 222</a:t>
            </a: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4c9ec00c - ID 223</a:t>
            </a: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53ea2d66 - ID 224</a:t>
            </a: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be5d6e05 - ID 225</a:t>
            </a: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82291afb - ID 226</a:t>
            </a: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b830e324 - ID 227</a:t>
            </a: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6e2c6843 - ID 228</a:t>
            </a: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b5750704 - ID 229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e6b60794 - ID 23</a:t>
            </a:r>
          </a:p>
        </p:txBody>
      </p:sp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dbf97d40 - ID 230</a:t>
            </a: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c443110a - ID 231</a:t>
            </a:r>
          </a:p>
        </p:txBody>
      </p:sp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26a990ea - ID 232</a:t>
            </a:r>
          </a:p>
        </p:txBody>
      </p:sp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5aad8162 - ID 233</a:t>
            </a:r>
          </a:p>
        </p:txBody>
      </p:sp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348765dc - ID 234</a:t>
            </a:r>
          </a:p>
        </p:txBody>
      </p:sp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1b2f946e - ID 235</a:t>
            </a:r>
          </a:p>
        </p:txBody>
      </p:sp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8cd0608d - ID 236</a:t>
            </a:r>
          </a:p>
        </p:txBody>
      </p:sp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2c9a6147 - ID 237</a:t>
            </a:r>
          </a:p>
        </p:txBody>
      </p:sp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b11f57b0 - ID 238</a:t>
            </a:r>
          </a:p>
        </p:txBody>
      </p:sp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4c47317a - ID 239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3d38b5fa - ID 24</a:t>
            </a:r>
          </a:p>
        </p:txBody>
      </p:sp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351925af - ID 240</a:t>
            </a:r>
          </a:p>
        </p:txBody>
      </p:sp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4256512a - ID 241</a:t>
            </a:r>
          </a:p>
        </p:txBody>
      </p:sp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0cc864e4 - ID 242</a:t>
            </a:r>
          </a:p>
        </p:txBody>
      </p:sp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5430b941 - ID 243</a:t>
            </a:r>
          </a:p>
        </p:txBody>
      </p:sp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40ad74a7 - ID 244</a:t>
            </a:r>
          </a:p>
        </p:txBody>
      </p:sp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faa1688c - ID 245</a:t>
            </a:r>
          </a:p>
        </p:txBody>
      </p:sp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c607beda - ID 246</a:t>
            </a:r>
          </a:p>
        </p:txBody>
      </p:sp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cbc34a55 - ID 247</a:t>
            </a:r>
          </a:p>
        </p:txBody>
      </p:sp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6db2d007 - ID 248</a:t>
            </a:r>
          </a:p>
        </p:txBody>
      </p:sp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6217532d - ID 249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69dc8b63 - ID 25</a:t>
            </a:r>
          </a:p>
        </p:txBody>
      </p:sp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6d8219c6 - ID 250</a:t>
            </a:r>
          </a:p>
        </p:txBody>
      </p:sp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02b172cf - ID 251</a:t>
            </a:r>
          </a:p>
        </p:txBody>
      </p:sp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39cff2f1 - ID 252</a:t>
            </a:r>
          </a:p>
        </p:txBody>
      </p:sp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6cdbcf5e - ID 253</a:t>
            </a:r>
          </a:p>
        </p:txBody>
      </p:sp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103084e0 - ID 254</a:t>
            </a:r>
          </a:p>
        </p:txBody>
      </p:sp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f25b58e3 - ID 255</a:t>
            </a:r>
          </a:p>
        </p:txBody>
      </p:sp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4fbe5068 - ID 256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bb7ca497 - ID 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78508ae6 - ID 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8289a37d - ID 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4ec8765b - ID 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7ef5daae - ID 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a840f48b - ID 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d80c3782 - ID 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28399f29 - ID 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d73ecab0 - ID 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fc2a41a3 - ID 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5c57fc68 - ID 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43728ded - ID 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172efd18 - ID 37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774de83f - ID 38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cf06e96b - ID 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9e5182ff - ID 4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a96fb4d1 - ID 40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30c30242 - ID 41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7ce108a1 - ID 42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d77ef055 - ID 43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5ada3612 - ID 44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529efb4f - ID 45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170241f8 - ID 1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fa01ba82 - ID 47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df1bbcd6 - ID 48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 dirty="0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dirty="0">
                <a:latin typeface="Roboto"/>
              </a:rPr>
              <a:t>07/2026	PRJ 26fc7bc0 - TMPL d8cc54af - FRM 7258654c - ID 49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bb4877dc - ID 5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1ea7a558 - ID 1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876ec4d3 - ID 51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aa7b1f7b - ID 52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0a65ed88 - ID 53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3a7e9b69 - ID 54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dde7697a - ID 55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8522a041 - ID 56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a2834e24 - ID 57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65ba9013 - ID 58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0aa6ca0a - ID 59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57f9077e - ID 6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57d5b40b - ID 60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9cec0dcd - ID 61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49dd7f2d - ID 62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5faf8e32 - ID 63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eb85738c - ID 64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018bd31c - ID 65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99377b80 - ID 66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c688f6ea - ID 67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6d9a007a - ID 68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40a75ac8 - ID 69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cba1dcda - ID 7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ba5efa2f - ID 70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8c5c7d46 - ID 71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66692893 - ID 72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57e85099 - ID 73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63ec3698 - ID 74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8c986b83 - ID 75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8f9af1f9 - ID 76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50e12af6 - ID 77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96df554d - ID 78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42703a72 - ID 79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24482f2f - ID 8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1cca985f - ID 80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a74a47dc - ID 81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7ba39250 - ID 82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f7612cb6 - ID 83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c102f2c0 - ID 84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5af3b365 - ID 85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807290a1 - ID 86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d707f916 - ID 87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57194730 - ID 88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6567fdb7 - ID 89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be7f920e - ID 9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c109cf7f - ID 90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74d223e4 - ID 91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35fc2973 - ID 92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aeabb1d0 - ID 93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090776df - ID 94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be733353 - ID 95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1e8e2c19 - ID 96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e0c8012f - ID 97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e9c3a0c2 - ID 98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algn="l"/>
            <a:endParaRPr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d8cc54af - FRM 1cc5f7ee - ID 99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3328</Words>
  <Application>Microsoft Office PowerPoint</Application>
  <PresentationFormat>Произвольный</PresentationFormat>
  <Paragraphs>512</Paragraphs>
  <Slides>256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256</vt:i4>
      </vt:variant>
    </vt:vector>
  </HeadingPairs>
  <TitlesOfParts>
    <vt:vector size="260" baseType="lpstr">
      <vt:lpstr>Arial</vt:lpstr>
      <vt:lpstr>Calibri</vt:lpstr>
      <vt:lpstr>Roboto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>generated using python-pptx</dc:description>
  <cp:lastModifiedBy>Tagir Moustafin</cp:lastModifiedBy>
  <cp:revision>2</cp:revision>
  <dcterms:created xsi:type="dcterms:W3CDTF">2013-01-27T09:14:16Z</dcterms:created>
  <dcterms:modified xsi:type="dcterms:W3CDTF">2026-07-20T12:41:35Z</dcterms:modified>
  <cp:category/>
</cp:coreProperties>
</file>