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e17c4010 - ID 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913dda64 - ID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401a482d - ID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61c1e71b - ID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99dbfed9 - ID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a0dc915e - ID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68073052 - ID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5916c4d4 - ID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c55ea2ee - ID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