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4630400" cy="82296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547ff4a5 - FRM e8faafd3 - ID 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547ff4a5 - FRM e7efe9dc - ID 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547ff4a5 - FRM 03636211 - ID 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547ff4a5 - FRM 5606569d - ID 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547ff4a5 - FRM 3b35a06c - ID 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547ff4a5 - FRM abc1065c - ID 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547ff4a5 - FRM 09200461 - ID 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547ff4a5 - FRM ee574030 - ID 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14325600" cy="7924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400" y="7848598"/>
            <a:ext cx="14325600" cy="228600"/>
          </a:xfrm>
          <a:prstGeom prst="rect">
            <a:avLst/>
          </a:prstGeom>
          <a:noFill/>
        </p:spPr>
        <p:txBody>
          <a:bodyPr wrap="none" tIns="0" bIns="0" lIns="0" rIns="0" anchor="b">
            <a:spAutoFit/>
          </a:bodyPr>
          <a:lstStyle/>
          <a:p>
            <a:pPr algn="l"/>
          </a:p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latin typeface="Roboto"/>
              </a:rPr>
              <a:t>07/2026	PRJ 26fc7bc0 - TMPL 547ff4a5 - FRM aa3089cb - ID 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